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7" r:id="rId2"/>
  </p:sldIdLst>
  <p:sldSz cx="30600650" cy="39600188"/>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927" userDrawn="1">
          <p15:clr>
            <a:srgbClr val="A4A3A4"/>
          </p15:clr>
        </p15:guide>
        <p15:guide id="2" pos="4283" userDrawn="1">
          <p15:clr>
            <a:srgbClr val="A4A3A4"/>
          </p15:clr>
        </p15:guide>
        <p15:guide id="3" orient="horz" pos="12473" userDrawn="1">
          <p15:clr>
            <a:srgbClr val="000000"/>
          </p15:clr>
        </p15:guide>
        <p15:guide id="4" pos="9638" userDrawn="1">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A3B3D"/>
    <a:srgbClr val="E6E6E6"/>
    <a:srgbClr val="B8E5EA"/>
    <a:srgbClr val="6699FF"/>
    <a:srgbClr val="99CCFF"/>
    <a:srgbClr val="DEEE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322" autoAdjust="0"/>
    <p:restoredTop sz="93267" autoAdjust="0"/>
  </p:normalViewPr>
  <p:slideViewPr>
    <p:cSldViewPr snapToGrid="0">
      <p:cViewPr>
        <p:scale>
          <a:sx n="33" d="100"/>
          <a:sy n="33" d="100"/>
        </p:scale>
        <p:origin x="1123" y="-4704"/>
      </p:cViewPr>
      <p:guideLst>
        <p:guide orient="horz" pos="4927"/>
        <p:guide pos="4283"/>
        <p:guide orient="horz" pos="12473"/>
        <p:guide pos="96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105025" y="685800"/>
            <a:ext cx="264795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61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zh-TW"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3505659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2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e7e4e10d4_0_0:notes"/>
          <p:cNvSpPr>
            <a:spLocks noGrp="1" noRot="1" noChangeAspect="1"/>
          </p:cNvSpPr>
          <p:nvPr>
            <p:ph type="sldImg" idx="2"/>
          </p:nvPr>
        </p:nvSpPr>
        <p:spPr>
          <a:xfrm>
            <a:off x="2105025" y="685800"/>
            <a:ext cx="264795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g3e7e4e10d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900" b="0" i="0" u="none" strike="noStrike" cap="none" dirty="0">
              <a:solidFill>
                <a:schemeClr val="dk1"/>
              </a:solidFill>
              <a:latin typeface="Calibri"/>
              <a:ea typeface="Calibri"/>
              <a:cs typeface="Calibri"/>
              <a:sym typeface="Calibri"/>
            </a:endParaRPr>
          </a:p>
        </p:txBody>
      </p:sp>
      <p:sp>
        <p:nvSpPr>
          <p:cNvPr id="127" name="Google Shape;127;g3e7e4e10d4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altLang="zh-TW"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0422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17" name="Google Shape;17;p2"/>
          <p:cNvSpPr txBox="1">
            <a:spLocks noGrp="1"/>
          </p:cNvSpPr>
          <p:nvPr>
            <p:ph type="body" idx="1"/>
          </p:nvPr>
        </p:nvSpPr>
        <p:spPr>
          <a:xfrm>
            <a:off x="1530034" y="9240053"/>
            <a:ext cx="27540586" cy="26134293"/>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74" name="Google Shape;74;p11"/>
          <p:cNvSpPr txBox="1">
            <a:spLocks noGrp="1"/>
          </p:cNvSpPr>
          <p:nvPr>
            <p:ph type="body" idx="1"/>
          </p:nvPr>
        </p:nvSpPr>
        <p:spPr>
          <a:xfrm rot="5400000">
            <a:off x="2233181" y="8536908"/>
            <a:ext cx="26134293" cy="27540586"/>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8733800" y="15037525"/>
            <a:ext cx="33788492" cy="6885147"/>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80" name="Google Shape;80;p12"/>
          <p:cNvSpPr txBox="1">
            <a:spLocks noGrp="1"/>
          </p:cNvSpPr>
          <p:nvPr>
            <p:ph type="body" idx="1"/>
          </p:nvPr>
        </p:nvSpPr>
        <p:spPr>
          <a:xfrm rot="5400000">
            <a:off x="-5291499" y="8407383"/>
            <a:ext cx="33788492" cy="20145428"/>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2295049" y="12301733"/>
            <a:ext cx="26010554" cy="848837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23" name="Google Shape;23;p3"/>
          <p:cNvSpPr txBox="1">
            <a:spLocks noGrp="1"/>
          </p:cNvSpPr>
          <p:nvPr>
            <p:ph type="subTitle" idx="1"/>
          </p:nvPr>
        </p:nvSpPr>
        <p:spPr>
          <a:xfrm>
            <a:off x="4590098" y="22440109"/>
            <a:ext cx="21420456" cy="10120048"/>
          </a:xfrm>
          <a:prstGeom prst="rect">
            <a:avLst/>
          </a:prstGeom>
          <a:noFill/>
          <a:ln>
            <a:noFill/>
          </a:ln>
        </p:spPr>
        <p:txBody>
          <a:bodyPr spcFirstLastPara="1" wrap="square" lIns="1006775" tIns="503375" rIns="1006775" bIns="503375" anchor="t" anchorCtr="0"/>
          <a:lstStyle>
            <a:lvl1pPr marR="0" lvl="0" algn="ctr" rtl="0">
              <a:spcBef>
                <a:spcPts val="8609"/>
              </a:spcBef>
              <a:spcAft>
                <a:spcPts val="0"/>
              </a:spcAft>
              <a:buClr>
                <a:srgbClr val="888888"/>
              </a:buClr>
              <a:buSzPts val="35400"/>
              <a:buFont typeface="Arial"/>
              <a:buNone/>
              <a:defRPr sz="43045" b="0" i="0" u="none" strike="noStrike" cap="none">
                <a:solidFill>
                  <a:srgbClr val="888888"/>
                </a:solidFill>
                <a:latin typeface="Calibri"/>
                <a:ea typeface="Calibri"/>
                <a:cs typeface="Calibri"/>
                <a:sym typeface="Calibri"/>
              </a:defRPr>
            </a:lvl1pPr>
            <a:lvl2pPr marR="0" lvl="1" algn="ctr" rtl="0">
              <a:spcBef>
                <a:spcPts val="7514"/>
              </a:spcBef>
              <a:spcAft>
                <a:spcPts val="0"/>
              </a:spcAft>
              <a:buClr>
                <a:srgbClr val="888888"/>
              </a:buClr>
              <a:buSzPts val="30900"/>
              <a:buFont typeface="Arial"/>
              <a:buNone/>
              <a:defRPr sz="37574" b="0" i="0" u="none" strike="noStrike" cap="none">
                <a:solidFill>
                  <a:srgbClr val="888888"/>
                </a:solidFill>
                <a:latin typeface="Calibri"/>
                <a:ea typeface="Calibri"/>
                <a:cs typeface="Calibri"/>
                <a:sym typeface="Calibri"/>
              </a:defRPr>
            </a:lvl2pPr>
            <a:lvl3pPr marR="0" lvl="2" algn="ctr" rtl="0">
              <a:spcBef>
                <a:spcPts val="6445"/>
              </a:spcBef>
              <a:spcAft>
                <a:spcPts val="0"/>
              </a:spcAft>
              <a:buClr>
                <a:srgbClr val="888888"/>
              </a:buClr>
              <a:buSzPts val="26500"/>
              <a:buFont typeface="Arial"/>
              <a:buNone/>
              <a:defRPr sz="32223" b="0" i="0" u="none" strike="noStrike" cap="none">
                <a:solidFill>
                  <a:srgbClr val="888888"/>
                </a:solidFill>
                <a:latin typeface="Calibri"/>
                <a:ea typeface="Calibri"/>
                <a:cs typeface="Calibri"/>
                <a:sym typeface="Calibri"/>
              </a:defRPr>
            </a:lvl3pPr>
            <a:lvl4pPr marR="0" lvl="3"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4pPr>
            <a:lvl5pPr marR="0" lvl="4"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5pPr>
            <a:lvl6pPr marR="0" lvl="5"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6pPr>
            <a:lvl7pPr marR="0" lvl="6"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7pPr>
            <a:lvl8pPr marR="0" lvl="7"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8pPr>
            <a:lvl9pPr marR="0" lvl="8" algn="ctr"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2417242" y="25446793"/>
            <a:ext cx="26010554" cy="7865036"/>
          </a:xfrm>
          <a:prstGeom prst="rect">
            <a:avLst/>
          </a:prstGeom>
          <a:noFill/>
          <a:ln>
            <a:noFill/>
          </a:ln>
        </p:spPr>
        <p:txBody>
          <a:bodyPr spcFirstLastPara="1" wrap="square" lIns="1006775" tIns="503375" rIns="1006775" bIns="503375" anchor="t" anchorCtr="0"/>
          <a:lstStyle>
            <a:lvl1pPr marR="0" lvl="0" algn="l" rtl="0">
              <a:spcBef>
                <a:spcPts val="0"/>
              </a:spcBef>
              <a:spcAft>
                <a:spcPts val="0"/>
              </a:spcAft>
              <a:buClr>
                <a:schemeClr val="dk1"/>
              </a:buClr>
              <a:buSzPts val="44100"/>
              <a:buFont typeface="Calibri"/>
              <a:buNone/>
              <a:defRPr sz="53624"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29" name="Google Shape;29;p4"/>
          <p:cNvSpPr txBox="1">
            <a:spLocks noGrp="1"/>
          </p:cNvSpPr>
          <p:nvPr>
            <p:ph type="body" idx="1"/>
          </p:nvPr>
        </p:nvSpPr>
        <p:spPr>
          <a:xfrm>
            <a:off x="2417242" y="16784257"/>
            <a:ext cx="26010554" cy="8662537"/>
          </a:xfrm>
          <a:prstGeom prst="rect">
            <a:avLst/>
          </a:prstGeom>
          <a:noFill/>
          <a:ln>
            <a:noFill/>
          </a:ln>
        </p:spPr>
        <p:txBody>
          <a:bodyPr spcFirstLastPara="1" wrap="square" lIns="1006775" tIns="503375" rIns="1006775" bIns="503375" anchor="b" anchorCtr="0"/>
          <a:lstStyle>
            <a:lvl1pPr marL="555941" marR="0" lvl="0" indent="-277971" algn="l" rtl="0">
              <a:spcBef>
                <a:spcPts val="5398"/>
              </a:spcBef>
              <a:spcAft>
                <a:spcPts val="0"/>
              </a:spcAft>
              <a:buClr>
                <a:srgbClr val="888888"/>
              </a:buClr>
              <a:buSzPts val="22200"/>
              <a:buFont typeface="Arial"/>
              <a:buNone/>
              <a:defRPr sz="26995" b="0" i="0" u="none" strike="noStrike" cap="none">
                <a:solidFill>
                  <a:srgbClr val="888888"/>
                </a:solidFill>
                <a:latin typeface="Calibri"/>
                <a:ea typeface="Calibri"/>
                <a:cs typeface="Calibri"/>
                <a:sym typeface="Calibri"/>
              </a:defRPr>
            </a:lvl1pPr>
            <a:lvl2pPr marL="1111884" marR="0" lvl="1" indent="-277971" algn="l" rtl="0">
              <a:spcBef>
                <a:spcPts val="4816"/>
              </a:spcBef>
              <a:spcAft>
                <a:spcPts val="0"/>
              </a:spcAft>
              <a:buClr>
                <a:srgbClr val="888888"/>
              </a:buClr>
              <a:buSzPts val="19800"/>
              <a:buFont typeface="Arial"/>
              <a:buNone/>
              <a:defRPr sz="24076" b="0" i="0" u="none" strike="noStrike" cap="none">
                <a:solidFill>
                  <a:srgbClr val="888888"/>
                </a:solidFill>
                <a:latin typeface="Calibri"/>
                <a:ea typeface="Calibri"/>
                <a:cs typeface="Calibri"/>
                <a:sym typeface="Calibri"/>
              </a:defRPr>
            </a:lvl2pPr>
            <a:lvl3pPr marL="1667824" marR="0" lvl="2" indent="-277971" algn="l" rtl="0">
              <a:spcBef>
                <a:spcPts val="4280"/>
              </a:spcBef>
              <a:spcAft>
                <a:spcPts val="0"/>
              </a:spcAft>
              <a:buClr>
                <a:srgbClr val="888888"/>
              </a:buClr>
              <a:buSzPts val="17600"/>
              <a:buFont typeface="Arial"/>
              <a:buNone/>
              <a:defRPr sz="21400" b="0" i="0" u="none" strike="noStrike" cap="none">
                <a:solidFill>
                  <a:srgbClr val="888888"/>
                </a:solidFill>
                <a:latin typeface="Calibri"/>
                <a:ea typeface="Calibri"/>
                <a:cs typeface="Calibri"/>
                <a:sym typeface="Calibri"/>
              </a:defRPr>
            </a:lvl3pPr>
            <a:lvl4pPr marL="2223766" marR="0" lvl="3"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4pPr>
            <a:lvl5pPr marL="2779707" marR="0" lvl="4"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5pPr>
            <a:lvl6pPr marL="3335649" marR="0" lvl="5"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6pPr>
            <a:lvl7pPr marL="3891590" marR="0" lvl="6"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7pPr>
            <a:lvl8pPr marL="4447531" marR="0" lvl="7"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8pPr>
            <a:lvl9pPr marL="5003474" marR="0" lvl="8" indent="-277971" algn="l" rtl="0">
              <a:spcBef>
                <a:spcPts val="3696"/>
              </a:spcBef>
              <a:spcAft>
                <a:spcPts val="0"/>
              </a:spcAft>
              <a:buClr>
                <a:srgbClr val="888888"/>
              </a:buClr>
              <a:buSzPts val="15200"/>
              <a:buFont typeface="Arial"/>
              <a:buNone/>
              <a:defRPr sz="18482"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兩項物件"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35" name="Google Shape;35;p5"/>
          <p:cNvSpPr txBox="1">
            <a:spLocks noGrp="1"/>
          </p:cNvSpPr>
          <p:nvPr>
            <p:ph type="body" idx="1"/>
          </p:nvPr>
        </p:nvSpPr>
        <p:spPr>
          <a:xfrm>
            <a:off x="1530034" y="9240053"/>
            <a:ext cx="13515288" cy="26134293"/>
          </a:xfrm>
          <a:prstGeom prst="rect">
            <a:avLst/>
          </a:prstGeom>
          <a:noFill/>
          <a:ln>
            <a:noFill/>
          </a:ln>
        </p:spPr>
        <p:txBody>
          <a:bodyPr spcFirstLastPara="1" wrap="square" lIns="1006775" tIns="503375" rIns="1006775" bIns="503375" anchor="t" anchorCtr="0"/>
          <a:lstStyle>
            <a:lvl1pPr marL="555941" marR="0" lvl="0"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1pPr>
            <a:lvl2pPr marL="1111884" marR="0" lvl="1"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2pPr>
            <a:lvl3pPr marL="1667824" marR="0" lvl="2"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3pPr>
            <a:lvl4pPr marL="2223766" marR="0" lvl="3"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4pPr>
            <a:lvl5pPr marL="2779707" marR="0" lvl="4"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5pPr>
            <a:lvl6pPr marL="3335649" marR="0" lvl="5"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6pPr>
            <a:lvl7pPr marL="3891590" marR="0" lvl="6"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7pPr>
            <a:lvl8pPr marL="4447531" marR="0" lvl="7"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8pPr>
            <a:lvl9pPr marL="5003474" marR="0" lvl="8"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15555332" y="9240053"/>
            <a:ext cx="13515288" cy="26134293"/>
          </a:xfrm>
          <a:prstGeom prst="rect">
            <a:avLst/>
          </a:prstGeom>
          <a:noFill/>
          <a:ln>
            <a:noFill/>
          </a:ln>
        </p:spPr>
        <p:txBody>
          <a:bodyPr spcFirstLastPara="1" wrap="square" lIns="1006775" tIns="503375" rIns="1006775" bIns="503375" anchor="t" anchorCtr="0"/>
          <a:lstStyle>
            <a:lvl1pPr marL="555941" marR="0" lvl="0"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1pPr>
            <a:lvl2pPr marL="1111884" marR="0" lvl="1"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2pPr>
            <a:lvl3pPr marL="1667824" marR="0" lvl="2"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3pPr>
            <a:lvl4pPr marL="2223766" marR="0" lvl="3"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4pPr>
            <a:lvl5pPr marL="2779707" marR="0" lvl="4"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5pPr>
            <a:lvl6pPr marL="3335649" marR="0" lvl="5"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6pPr>
            <a:lvl7pPr marL="3891590" marR="0" lvl="6"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7pPr>
            <a:lvl8pPr marL="4447531" marR="0" lvl="7"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8pPr>
            <a:lvl9pPr marL="5003474" marR="0" lvl="8"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42" name="Google Shape;42;p6"/>
          <p:cNvSpPr txBox="1">
            <a:spLocks noGrp="1"/>
          </p:cNvSpPr>
          <p:nvPr>
            <p:ph type="body" idx="1"/>
          </p:nvPr>
        </p:nvSpPr>
        <p:spPr>
          <a:xfrm>
            <a:off x="1530041" y="8864220"/>
            <a:ext cx="13520600" cy="3694183"/>
          </a:xfrm>
          <a:prstGeom prst="rect">
            <a:avLst/>
          </a:prstGeom>
          <a:noFill/>
          <a:ln>
            <a:noFill/>
          </a:ln>
        </p:spPr>
        <p:txBody>
          <a:bodyPr spcFirstLastPara="1" wrap="square" lIns="1006775" tIns="503375" rIns="1006775" bIns="503375" anchor="b" anchorCtr="0"/>
          <a:lstStyle>
            <a:lvl1pPr marL="555941" marR="0" lvl="0" indent="-277971" algn="l" rtl="0">
              <a:spcBef>
                <a:spcPts val="6445"/>
              </a:spcBef>
              <a:spcAft>
                <a:spcPts val="0"/>
              </a:spcAft>
              <a:buClr>
                <a:schemeClr val="dk1"/>
              </a:buClr>
              <a:buSzPts val="26500"/>
              <a:buFont typeface="Arial"/>
              <a:buNone/>
              <a:defRPr sz="32223" b="1" i="0" u="none" strike="noStrike" cap="none">
                <a:solidFill>
                  <a:schemeClr val="dk1"/>
                </a:solidFill>
                <a:latin typeface="Calibri"/>
                <a:ea typeface="Calibri"/>
                <a:cs typeface="Calibri"/>
                <a:sym typeface="Calibri"/>
              </a:defRPr>
            </a:lvl1pPr>
            <a:lvl2pPr marL="1111884" marR="0" lvl="1" indent="-277971" algn="l" rtl="0">
              <a:spcBef>
                <a:spcPts val="5398"/>
              </a:spcBef>
              <a:spcAft>
                <a:spcPts val="0"/>
              </a:spcAft>
              <a:buClr>
                <a:schemeClr val="dk1"/>
              </a:buClr>
              <a:buSzPts val="22200"/>
              <a:buFont typeface="Arial"/>
              <a:buNone/>
              <a:defRPr sz="26995" b="1" i="0" u="none" strike="noStrike" cap="none">
                <a:solidFill>
                  <a:schemeClr val="dk1"/>
                </a:solidFill>
                <a:latin typeface="Calibri"/>
                <a:ea typeface="Calibri"/>
                <a:cs typeface="Calibri"/>
                <a:sym typeface="Calibri"/>
              </a:defRPr>
            </a:lvl2pPr>
            <a:lvl3pPr marL="1667824" marR="0" lvl="2" indent="-277971" algn="l" rtl="0">
              <a:spcBef>
                <a:spcPts val="4816"/>
              </a:spcBef>
              <a:spcAft>
                <a:spcPts val="0"/>
              </a:spcAft>
              <a:buClr>
                <a:schemeClr val="dk1"/>
              </a:buClr>
              <a:buSzPts val="19800"/>
              <a:buFont typeface="Arial"/>
              <a:buNone/>
              <a:defRPr sz="24076" b="1" i="0" u="none" strike="noStrike" cap="none">
                <a:solidFill>
                  <a:schemeClr val="dk1"/>
                </a:solidFill>
                <a:latin typeface="Calibri"/>
                <a:ea typeface="Calibri"/>
                <a:cs typeface="Calibri"/>
                <a:sym typeface="Calibri"/>
              </a:defRPr>
            </a:lvl3pPr>
            <a:lvl4pPr marL="2223766" marR="0" lvl="3"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4pPr>
            <a:lvl5pPr marL="2779707" marR="0" lvl="4"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5pPr>
            <a:lvl6pPr marL="3335649" marR="0" lvl="5"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6pPr>
            <a:lvl7pPr marL="3891590" marR="0" lvl="6"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7pPr>
            <a:lvl8pPr marL="4447531" marR="0" lvl="7"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8pPr>
            <a:lvl9pPr marL="5003474" marR="0" lvl="8"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1530041" y="12558403"/>
            <a:ext cx="13520600" cy="22815941"/>
          </a:xfrm>
          <a:prstGeom prst="rect">
            <a:avLst/>
          </a:prstGeom>
          <a:noFill/>
          <a:ln>
            <a:noFill/>
          </a:ln>
        </p:spPr>
        <p:txBody>
          <a:bodyPr spcFirstLastPara="1" wrap="square" lIns="1006775" tIns="503375" rIns="1006775" bIns="503375" anchor="t" anchorCtr="0"/>
          <a:lstStyle>
            <a:lvl1pPr marL="555941" marR="0" lvl="0"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1pPr>
            <a:lvl2pPr marL="1111884" marR="0" lvl="1"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2pPr>
            <a:lvl3pPr marL="1667824" marR="0" lvl="2"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3pPr>
            <a:lvl4pPr marL="2223766" marR="0" lvl="3"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4pPr>
            <a:lvl5pPr marL="2779707" marR="0" lvl="4"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5pPr>
            <a:lvl6pPr marL="3335649" marR="0" lvl="5"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6pPr>
            <a:lvl7pPr marL="3891590" marR="0" lvl="6"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7pPr>
            <a:lvl8pPr marL="4447531" marR="0" lvl="7"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8pPr>
            <a:lvl9pPr marL="5003474" marR="0" lvl="8"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15544713" y="8864220"/>
            <a:ext cx="13525913" cy="3694183"/>
          </a:xfrm>
          <a:prstGeom prst="rect">
            <a:avLst/>
          </a:prstGeom>
          <a:noFill/>
          <a:ln>
            <a:noFill/>
          </a:ln>
        </p:spPr>
        <p:txBody>
          <a:bodyPr spcFirstLastPara="1" wrap="square" lIns="1006775" tIns="503375" rIns="1006775" bIns="503375" anchor="b" anchorCtr="0"/>
          <a:lstStyle>
            <a:lvl1pPr marL="555941" marR="0" lvl="0" indent="-277971" algn="l" rtl="0">
              <a:spcBef>
                <a:spcPts val="6445"/>
              </a:spcBef>
              <a:spcAft>
                <a:spcPts val="0"/>
              </a:spcAft>
              <a:buClr>
                <a:schemeClr val="dk1"/>
              </a:buClr>
              <a:buSzPts val="26500"/>
              <a:buFont typeface="Arial"/>
              <a:buNone/>
              <a:defRPr sz="32223" b="1" i="0" u="none" strike="noStrike" cap="none">
                <a:solidFill>
                  <a:schemeClr val="dk1"/>
                </a:solidFill>
                <a:latin typeface="Calibri"/>
                <a:ea typeface="Calibri"/>
                <a:cs typeface="Calibri"/>
                <a:sym typeface="Calibri"/>
              </a:defRPr>
            </a:lvl1pPr>
            <a:lvl2pPr marL="1111884" marR="0" lvl="1" indent="-277971" algn="l" rtl="0">
              <a:spcBef>
                <a:spcPts val="5398"/>
              </a:spcBef>
              <a:spcAft>
                <a:spcPts val="0"/>
              </a:spcAft>
              <a:buClr>
                <a:schemeClr val="dk1"/>
              </a:buClr>
              <a:buSzPts val="22200"/>
              <a:buFont typeface="Arial"/>
              <a:buNone/>
              <a:defRPr sz="26995" b="1" i="0" u="none" strike="noStrike" cap="none">
                <a:solidFill>
                  <a:schemeClr val="dk1"/>
                </a:solidFill>
                <a:latin typeface="Calibri"/>
                <a:ea typeface="Calibri"/>
                <a:cs typeface="Calibri"/>
                <a:sym typeface="Calibri"/>
              </a:defRPr>
            </a:lvl2pPr>
            <a:lvl3pPr marL="1667824" marR="0" lvl="2" indent="-277971" algn="l" rtl="0">
              <a:spcBef>
                <a:spcPts val="4816"/>
              </a:spcBef>
              <a:spcAft>
                <a:spcPts val="0"/>
              </a:spcAft>
              <a:buClr>
                <a:schemeClr val="dk1"/>
              </a:buClr>
              <a:buSzPts val="19800"/>
              <a:buFont typeface="Arial"/>
              <a:buNone/>
              <a:defRPr sz="24076" b="1" i="0" u="none" strike="noStrike" cap="none">
                <a:solidFill>
                  <a:schemeClr val="dk1"/>
                </a:solidFill>
                <a:latin typeface="Calibri"/>
                <a:ea typeface="Calibri"/>
                <a:cs typeface="Calibri"/>
                <a:sym typeface="Calibri"/>
              </a:defRPr>
            </a:lvl3pPr>
            <a:lvl4pPr marL="2223766" marR="0" lvl="3"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4pPr>
            <a:lvl5pPr marL="2779707" marR="0" lvl="4"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5pPr>
            <a:lvl6pPr marL="3335649" marR="0" lvl="5"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6pPr>
            <a:lvl7pPr marL="3891590" marR="0" lvl="6"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7pPr>
            <a:lvl8pPr marL="4447531" marR="0" lvl="7"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8pPr>
            <a:lvl9pPr marL="5003474" marR="0" lvl="8" indent="-277971" algn="l" rtl="0">
              <a:spcBef>
                <a:spcPts val="4280"/>
              </a:spcBef>
              <a:spcAft>
                <a:spcPts val="0"/>
              </a:spcAft>
              <a:buClr>
                <a:schemeClr val="dk1"/>
              </a:buClr>
              <a:buSzPts val="17600"/>
              <a:buFont typeface="Arial"/>
              <a:buNone/>
              <a:defRPr sz="214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15544713" y="12558403"/>
            <a:ext cx="13525913" cy="22815941"/>
          </a:xfrm>
          <a:prstGeom prst="rect">
            <a:avLst/>
          </a:prstGeom>
          <a:noFill/>
          <a:ln>
            <a:noFill/>
          </a:ln>
        </p:spPr>
        <p:txBody>
          <a:bodyPr spcFirstLastPara="1" wrap="square" lIns="1006775" tIns="503375" rIns="1006775" bIns="503375" anchor="t" anchorCtr="0"/>
          <a:lstStyle>
            <a:lvl1pPr marL="555941" marR="0" lvl="0"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1pPr>
            <a:lvl2pPr marL="1111884" marR="0" lvl="1"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2pPr>
            <a:lvl3pPr marL="1667824" marR="0" lvl="2" indent="-1806810" algn="l" rtl="0">
              <a:spcBef>
                <a:spcPts val="4816"/>
              </a:spcBef>
              <a:spcAft>
                <a:spcPts val="0"/>
              </a:spcAft>
              <a:buClr>
                <a:schemeClr val="dk1"/>
              </a:buClr>
              <a:buSzPts val="19800"/>
              <a:buFont typeface="Arial"/>
              <a:buChar char="•"/>
              <a:defRPr sz="24076" b="0" i="0" u="none" strike="noStrike" cap="none">
                <a:solidFill>
                  <a:schemeClr val="dk1"/>
                </a:solidFill>
                <a:latin typeface="Calibri"/>
                <a:ea typeface="Calibri"/>
                <a:cs typeface="Calibri"/>
                <a:sym typeface="Calibri"/>
              </a:defRPr>
            </a:lvl3pPr>
            <a:lvl4pPr marL="2223766" marR="0" lvl="3"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4pPr>
            <a:lvl5pPr marL="2779707" marR="0" lvl="4"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5pPr>
            <a:lvl6pPr marL="3335649" marR="0" lvl="5"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6pPr>
            <a:lvl7pPr marL="3891590" marR="0" lvl="6"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7pPr>
            <a:lvl8pPr marL="4447531" marR="0" lvl="7"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8pPr>
            <a:lvl9pPr marL="5003474" marR="0" lvl="8" indent="-1636938" algn="l" rtl="0">
              <a:spcBef>
                <a:spcPts val="4280"/>
              </a:spcBef>
              <a:spcAft>
                <a:spcPts val="0"/>
              </a:spcAft>
              <a:buClr>
                <a:schemeClr val="dk1"/>
              </a:buClr>
              <a:buSzPts val="17600"/>
              <a:buFont typeface="Arial"/>
              <a:buChar char="•"/>
              <a:defRPr sz="214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5921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51" name="Google Shape;51;p7"/>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1530039" y="1576677"/>
            <a:ext cx="10067404" cy="6710031"/>
          </a:xfrm>
          <a:prstGeom prst="rect">
            <a:avLst/>
          </a:prstGeom>
          <a:noFill/>
          <a:ln>
            <a:noFill/>
          </a:ln>
        </p:spPr>
        <p:txBody>
          <a:bodyPr spcFirstLastPara="1" wrap="square" lIns="1006775" tIns="503375" rIns="1006775" bIns="503375" anchor="b" anchorCtr="0"/>
          <a:lstStyle>
            <a:lvl1pPr marR="0" lvl="0" algn="l" rtl="0">
              <a:spcBef>
                <a:spcPts val="0"/>
              </a:spcBef>
              <a:spcAft>
                <a:spcPts val="0"/>
              </a:spcAft>
              <a:buClr>
                <a:schemeClr val="dk1"/>
              </a:buClr>
              <a:buSzPts val="22200"/>
              <a:buFont typeface="Calibri"/>
              <a:buNone/>
              <a:defRPr sz="26995"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60" name="Google Shape;60;p9"/>
          <p:cNvSpPr txBox="1">
            <a:spLocks noGrp="1"/>
          </p:cNvSpPr>
          <p:nvPr>
            <p:ph type="body" idx="1"/>
          </p:nvPr>
        </p:nvSpPr>
        <p:spPr>
          <a:xfrm>
            <a:off x="11964006" y="1576678"/>
            <a:ext cx="17106616" cy="33797667"/>
          </a:xfrm>
          <a:prstGeom prst="rect">
            <a:avLst/>
          </a:prstGeom>
          <a:noFill/>
          <a:ln>
            <a:noFill/>
          </a:ln>
        </p:spPr>
        <p:txBody>
          <a:bodyPr spcFirstLastPara="1" wrap="square" lIns="1006775" tIns="503375" rIns="1006775" bIns="503375" anchor="t" anchorCtr="0"/>
          <a:lstStyle>
            <a:lvl1pPr marL="555941" marR="0" lvl="0" indent="-3011350" algn="l" rtl="0">
              <a:spcBef>
                <a:spcPts val="8609"/>
              </a:spcBef>
              <a:spcAft>
                <a:spcPts val="0"/>
              </a:spcAft>
              <a:buClr>
                <a:schemeClr val="dk1"/>
              </a:buClr>
              <a:buSzPts val="35400"/>
              <a:buFont typeface="Arial"/>
              <a:buChar char="•"/>
              <a:defRPr sz="43045" b="0" i="0" u="none" strike="noStrike" cap="none">
                <a:solidFill>
                  <a:schemeClr val="dk1"/>
                </a:solidFill>
                <a:latin typeface="Calibri"/>
                <a:ea typeface="Calibri"/>
                <a:cs typeface="Calibri"/>
                <a:sym typeface="Calibri"/>
              </a:defRPr>
            </a:lvl1pPr>
            <a:lvl2pPr marL="1111884" marR="0" lvl="1" indent="-2663886" algn="l" rtl="0">
              <a:spcBef>
                <a:spcPts val="7514"/>
              </a:spcBef>
              <a:spcAft>
                <a:spcPts val="0"/>
              </a:spcAft>
              <a:buClr>
                <a:schemeClr val="dk1"/>
              </a:buClr>
              <a:buSzPts val="30900"/>
              <a:buFont typeface="Arial"/>
              <a:buChar char="–"/>
              <a:defRPr sz="37574" b="0" i="0" u="none" strike="noStrike" cap="none">
                <a:solidFill>
                  <a:schemeClr val="dk1"/>
                </a:solidFill>
                <a:latin typeface="Calibri"/>
                <a:ea typeface="Calibri"/>
                <a:cs typeface="Calibri"/>
                <a:sym typeface="Calibri"/>
              </a:defRPr>
            </a:lvl2pPr>
            <a:lvl3pPr marL="1667824" marR="0" lvl="2" indent="-2324145" algn="l" rtl="0">
              <a:spcBef>
                <a:spcPts val="6445"/>
              </a:spcBef>
              <a:spcAft>
                <a:spcPts val="0"/>
              </a:spcAft>
              <a:buClr>
                <a:schemeClr val="dk1"/>
              </a:buClr>
              <a:buSzPts val="26500"/>
              <a:buFont typeface="Arial"/>
              <a:buChar char="•"/>
              <a:defRPr sz="32223" b="0" i="0" u="none" strike="noStrike" cap="none">
                <a:solidFill>
                  <a:schemeClr val="dk1"/>
                </a:solidFill>
                <a:latin typeface="Calibri"/>
                <a:ea typeface="Calibri"/>
                <a:cs typeface="Calibri"/>
                <a:sym typeface="Calibri"/>
              </a:defRPr>
            </a:lvl3pPr>
            <a:lvl4pPr marL="2223766" marR="0" lvl="3"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4pPr>
            <a:lvl5pPr marL="2779707" marR="0" lvl="4"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5pPr>
            <a:lvl6pPr marL="3335649" marR="0" lvl="5"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6pPr>
            <a:lvl7pPr marL="3891590" marR="0" lvl="6"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7pPr>
            <a:lvl8pPr marL="4447531" marR="0" lvl="7"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8pPr>
            <a:lvl9pPr marL="5003474" marR="0" lvl="8" indent="-1992123" algn="l" rtl="0">
              <a:spcBef>
                <a:spcPts val="5398"/>
              </a:spcBef>
              <a:spcAft>
                <a:spcPts val="0"/>
              </a:spcAft>
              <a:buClr>
                <a:schemeClr val="dk1"/>
              </a:buClr>
              <a:buSzPts val="22200"/>
              <a:buFont typeface="Arial"/>
              <a:buChar char="•"/>
              <a:defRPr sz="26995"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1530039" y="8286720"/>
            <a:ext cx="10067404" cy="27087633"/>
          </a:xfrm>
          <a:prstGeom prst="rect">
            <a:avLst/>
          </a:prstGeom>
          <a:noFill/>
          <a:ln>
            <a:noFill/>
          </a:ln>
        </p:spPr>
        <p:txBody>
          <a:bodyPr spcFirstLastPara="1" wrap="square" lIns="1006775" tIns="503375" rIns="1006775" bIns="503375" anchor="t" anchorCtr="0"/>
          <a:lstStyle>
            <a:lvl1pPr marL="555941" marR="0" lvl="0" indent="-277971" algn="l" rtl="0">
              <a:spcBef>
                <a:spcPts val="3696"/>
              </a:spcBef>
              <a:spcAft>
                <a:spcPts val="0"/>
              </a:spcAft>
              <a:buClr>
                <a:schemeClr val="dk1"/>
              </a:buClr>
              <a:buSzPts val="15200"/>
              <a:buFont typeface="Arial"/>
              <a:buNone/>
              <a:defRPr sz="18482" b="0" i="0" u="none" strike="noStrike" cap="none">
                <a:solidFill>
                  <a:schemeClr val="dk1"/>
                </a:solidFill>
                <a:latin typeface="Calibri"/>
                <a:ea typeface="Calibri"/>
                <a:cs typeface="Calibri"/>
                <a:sym typeface="Calibri"/>
              </a:defRPr>
            </a:lvl1pPr>
            <a:lvl2pPr marL="1111884" marR="0" lvl="1" indent="-277971" algn="l" rtl="0">
              <a:spcBef>
                <a:spcPts val="3235"/>
              </a:spcBef>
              <a:spcAft>
                <a:spcPts val="0"/>
              </a:spcAft>
              <a:buClr>
                <a:schemeClr val="dk1"/>
              </a:buClr>
              <a:buSzPts val="13300"/>
              <a:buFont typeface="Arial"/>
              <a:buNone/>
              <a:defRPr sz="16172" b="0" i="0" u="none" strike="noStrike" cap="none">
                <a:solidFill>
                  <a:schemeClr val="dk1"/>
                </a:solidFill>
                <a:latin typeface="Calibri"/>
                <a:ea typeface="Calibri"/>
                <a:cs typeface="Calibri"/>
                <a:sym typeface="Calibri"/>
              </a:defRPr>
            </a:lvl2pPr>
            <a:lvl3pPr marL="1667824" marR="0" lvl="2" indent="-277971" algn="l" rtl="0">
              <a:spcBef>
                <a:spcPts val="2628"/>
              </a:spcBef>
              <a:spcAft>
                <a:spcPts val="0"/>
              </a:spcAft>
              <a:buClr>
                <a:schemeClr val="dk1"/>
              </a:buClr>
              <a:buSzPts val="10800"/>
              <a:buFont typeface="Arial"/>
              <a:buNone/>
              <a:defRPr sz="13134" b="0" i="0" u="none" strike="noStrike" cap="none">
                <a:solidFill>
                  <a:schemeClr val="dk1"/>
                </a:solidFill>
                <a:latin typeface="Calibri"/>
                <a:ea typeface="Calibri"/>
                <a:cs typeface="Calibri"/>
                <a:sym typeface="Calibri"/>
              </a:defRPr>
            </a:lvl3pPr>
            <a:lvl4pPr marL="2223766" marR="0" lvl="3"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4pPr>
            <a:lvl5pPr marL="2779707" marR="0" lvl="4"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5pPr>
            <a:lvl6pPr marL="3335649" marR="0" lvl="5"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6pPr>
            <a:lvl7pPr marL="3891590" marR="0" lvl="6"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7pPr>
            <a:lvl8pPr marL="4447531" marR="0" lvl="7"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8pPr>
            <a:lvl9pPr marL="5003474" marR="0" lvl="8"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含標題的圖片"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5997942" y="27720143"/>
            <a:ext cx="18360390" cy="3272518"/>
          </a:xfrm>
          <a:prstGeom prst="rect">
            <a:avLst/>
          </a:prstGeom>
          <a:noFill/>
          <a:ln>
            <a:noFill/>
          </a:ln>
        </p:spPr>
        <p:txBody>
          <a:bodyPr spcFirstLastPara="1" wrap="square" lIns="1006775" tIns="503375" rIns="1006775" bIns="503375" anchor="b" anchorCtr="0"/>
          <a:lstStyle>
            <a:lvl1pPr marR="0" lvl="0" algn="l" rtl="0">
              <a:spcBef>
                <a:spcPts val="0"/>
              </a:spcBef>
              <a:spcAft>
                <a:spcPts val="0"/>
              </a:spcAft>
              <a:buClr>
                <a:schemeClr val="dk1"/>
              </a:buClr>
              <a:buSzPts val="22200"/>
              <a:buFont typeface="Calibri"/>
              <a:buNone/>
              <a:defRPr sz="26995"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2188"/>
            </a:lvl2pPr>
            <a:lvl3pPr lvl="2">
              <a:spcBef>
                <a:spcPts val="0"/>
              </a:spcBef>
              <a:spcAft>
                <a:spcPts val="0"/>
              </a:spcAft>
              <a:buSzPts val="1400"/>
              <a:buNone/>
              <a:defRPr sz="2188"/>
            </a:lvl3pPr>
            <a:lvl4pPr lvl="3">
              <a:spcBef>
                <a:spcPts val="0"/>
              </a:spcBef>
              <a:spcAft>
                <a:spcPts val="0"/>
              </a:spcAft>
              <a:buSzPts val="1400"/>
              <a:buNone/>
              <a:defRPr sz="2188"/>
            </a:lvl4pPr>
            <a:lvl5pPr lvl="4">
              <a:spcBef>
                <a:spcPts val="0"/>
              </a:spcBef>
              <a:spcAft>
                <a:spcPts val="0"/>
              </a:spcAft>
              <a:buSzPts val="1400"/>
              <a:buNone/>
              <a:defRPr sz="2188"/>
            </a:lvl5pPr>
            <a:lvl6pPr lvl="5">
              <a:spcBef>
                <a:spcPts val="0"/>
              </a:spcBef>
              <a:spcAft>
                <a:spcPts val="0"/>
              </a:spcAft>
              <a:buSzPts val="1400"/>
              <a:buNone/>
              <a:defRPr sz="2188"/>
            </a:lvl6pPr>
            <a:lvl7pPr lvl="6">
              <a:spcBef>
                <a:spcPts val="0"/>
              </a:spcBef>
              <a:spcAft>
                <a:spcPts val="0"/>
              </a:spcAft>
              <a:buSzPts val="1400"/>
              <a:buNone/>
              <a:defRPr sz="2188"/>
            </a:lvl7pPr>
            <a:lvl8pPr lvl="7">
              <a:spcBef>
                <a:spcPts val="0"/>
              </a:spcBef>
              <a:spcAft>
                <a:spcPts val="0"/>
              </a:spcAft>
              <a:buSzPts val="1400"/>
              <a:buNone/>
              <a:defRPr sz="2188"/>
            </a:lvl8pPr>
            <a:lvl9pPr lvl="8">
              <a:spcBef>
                <a:spcPts val="0"/>
              </a:spcBef>
              <a:spcAft>
                <a:spcPts val="0"/>
              </a:spcAft>
              <a:buSzPts val="1400"/>
              <a:buNone/>
              <a:defRPr sz="2188"/>
            </a:lvl9pPr>
          </a:lstStyle>
          <a:p>
            <a:endParaRPr/>
          </a:p>
        </p:txBody>
      </p:sp>
      <p:sp>
        <p:nvSpPr>
          <p:cNvPr id="67" name="Google Shape;67;p10"/>
          <p:cNvSpPr>
            <a:spLocks noGrp="1"/>
          </p:cNvSpPr>
          <p:nvPr>
            <p:ph type="pic" idx="2"/>
          </p:nvPr>
        </p:nvSpPr>
        <p:spPr>
          <a:xfrm>
            <a:off x="5997942" y="3538348"/>
            <a:ext cx="18360390" cy="23760113"/>
          </a:xfrm>
          <a:prstGeom prst="rect">
            <a:avLst/>
          </a:prstGeom>
          <a:noFill/>
          <a:ln>
            <a:noFill/>
          </a:ln>
        </p:spPr>
        <p:txBody>
          <a:bodyPr spcFirstLastPara="1" wrap="square" lIns="1006775" tIns="503375" rIns="1006775" bIns="503375" anchor="t" anchorCtr="0"/>
          <a:lstStyle>
            <a:lvl1pPr marR="0" lvl="0" algn="l" rtl="0">
              <a:spcBef>
                <a:spcPts val="8609"/>
              </a:spcBef>
              <a:spcAft>
                <a:spcPts val="0"/>
              </a:spcAft>
              <a:buClr>
                <a:schemeClr val="dk1"/>
              </a:buClr>
              <a:buSzPts val="35400"/>
              <a:buFont typeface="Arial"/>
              <a:buNone/>
              <a:defRPr sz="43045" b="0" i="0" u="none" strike="noStrike" cap="none">
                <a:solidFill>
                  <a:schemeClr val="dk1"/>
                </a:solidFill>
                <a:latin typeface="Calibri"/>
                <a:ea typeface="Calibri"/>
                <a:cs typeface="Calibri"/>
                <a:sym typeface="Calibri"/>
              </a:defRPr>
            </a:lvl1pPr>
            <a:lvl2pPr marR="0" lvl="1" algn="l" rtl="0">
              <a:spcBef>
                <a:spcPts val="7514"/>
              </a:spcBef>
              <a:spcAft>
                <a:spcPts val="0"/>
              </a:spcAft>
              <a:buClr>
                <a:schemeClr val="dk1"/>
              </a:buClr>
              <a:buSzPts val="30900"/>
              <a:buFont typeface="Arial"/>
              <a:buNone/>
              <a:defRPr sz="37574" b="0" i="0" u="none" strike="noStrike" cap="none">
                <a:solidFill>
                  <a:schemeClr val="dk1"/>
                </a:solidFill>
                <a:latin typeface="Calibri"/>
                <a:ea typeface="Calibri"/>
                <a:cs typeface="Calibri"/>
                <a:sym typeface="Calibri"/>
              </a:defRPr>
            </a:lvl2pPr>
            <a:lvl3pPr marR="0" lvl="2" algn="l" rtl="0">
              <a:spcBef>
                <a:spcPts val="6445"/>
              </a:spcBef>
              <a:spcAft>
                <a:spcPts val="0"/>
              </a:spcAft>
              <a:buClr>
                <a:schemeClr val="dk1"/>
              </a:buClr>
              <a:buSzPts val="26500"/>
              <a:buFont typeface="Arial"/>
              <a:buNone/>
              <a:defRPr sz="32223" b="0" i="0" u="none" strike="noStrike" cap="none">
                <a:solidFill>
                  <a:schemeClr val="dk1"/>
                </a:solidFill>
                <a:latin typeface="Calibri"/>
                <a:ea typeface="Calibri"/>
                <a:cs typeface="Calibri"/>
                <a:sym typeface="Calibri"/>
              </a:defRPr>
            </a:lvl3pPr>
            <a:lvl4pPr marR="0" lvl="3"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4pPr>
            <a:lvl5pPr marR="0" lvl="4"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5pPr>
            <a:lvl6pPr marR="0" lvl="5"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6pPr>
            <a:lvl7pPr marR="0" lvl="6"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7pPr>
            <a:lvl8pPr marR="0" lvl="7"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8pPr>
            <a:lvl9pPr marR="0" lvl="8" algn="l" rtl="0">
              <a:spcBef>
                <a:spcPts val="5398"/>
              </a:spcBef>
              <a:spcAft>
                <a:spcPts val="0"/>
              </a:spcAft>
              <a:buClr>
                <a:schemeClr val="dk1"/>
              </a:buClr>
              <a:buSzPts val="22200"/>
              <a:buFont typeface="Arial"/>
              <a:buNone/>
              <a:defRPr sz="26995"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5997942" y="30992658"/>
            <a:ext cx="18360390" cy="4647516"/>
          </a:xfrm>
          <a:prstGeom prst="rect">
            <a:avLst/>
          </a:prstGeom>
          <a:noFill/>
          <a:ln>
            <a:noFill/>
          </a:ln>
        </p:spPr>
        <p:txBody>
          <a:bodyPr spcFirstLastPara="1" wrap="square" lIns="1006775" tIns="503375" rIns="1006775" bIns="503375" anchor="t" anchorCtr="0"/>
          <a:lstStyle>
            <a:lvl1pPr marL="555941" marR="0" lvl="0" indent="-277971" algn="l" rtl="0">
              <a:spcBef>
                <a:spcPts val="3696"/>
              </a:spcBef>
              <a:spcAft>
                <a:spcPts val="0"/>
              </a:spcAft>
              <a:buClr>
                <a:schemeClr val="dk1"/>
              </a:buClr>
              <a:buSzPts val="15200"/>
              <a:buFont typeface="Arial"/>
              <a:buNone/>
              <a:defRPr sz="18482" b="0" i="0" u="none" strike="noStrike" cap="none">
                <a:solidFill>
                  <a:schemeClr val="dk1"/>
                </a:solidFill>
                <a:latin typeface="Calibri"/>
                <a:ea typeface="Calibri"/>
                <a:cs typeface="Calibri"/>
                <a:sym typeface="Calibri"/>
              </a:defRPr>
            </a:lvl1pPr>
            <a:lvl2pPr marL="1111884" marR="0" lvl="1" indent="-277971" algn="l" rtl="0">
              <a:spcBef>
                <a:spcPts val="3235"/>
              </a:spcBef>
              <a:spcAft>
                <a:spcPts val="0"/>
              </a:spcAft>
              <a:buClr>
                <a:schemeClr val="dk1"/>
              </a:buClr>
              <a:buSzPts val="13300"/>
              <a:buFont typeface="Arial"/>
              <a:buNone/>
              <a:defRPr sz="16172" b="0" i="0" u="none" strike="noStrike" cap="none">
                <a:solidFill>
                  <a:schemeClr val="dk1"/>
                </a:solidFill>
                <a:latin typeface="Calibri"/>
                <a:ea typeface="Calibri"/>
                <a:cs typeface="Calibri"/>
                <a:sym typeface="Calibri"/>
              </a:defRPr>
            </a:lvl2pPr>
            <a:lvl3pPr marL="1667824" marR="0" lvl="2" indent="-277971" algn="l" rtl="0">
              <a:spcBef>
                <a:spcPts val="2628"/>
              </a:spcBef>
              <a:spcAft>
                <a:spcPts val="0"/>
              </a:spcAft>
              <a:buClr>
                <a:schemeClr val="dk1"/>
              </a:buClr>
              <a:buSzPts val="10800"/>
              <a:buFont typeface="Arial"/>
              <a:buNone/>
              <a:defRPr sz="13134" b="0" i="0" u="none" strike="noStrike" cap="none">
                <a:solidFill>
                  <a:schemeClr val="dk1"/>
                </a:solidFill>
                <a:latin typeface="Calibri"/>
                <a:ea typeface="Calibri"/>
                <a:cs typeface="Calibri"/>
                <a:sym typeface="Calibri"/>
              </a:defRPr>
            </a:lvl3pPr>
            <a:lvl4pPr marL="2223766" marR="0" lvl="3"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4pPr>
            <a:lvl5pPr marL="2779707" marR="0" lvl="4"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5pPr>
            <a:lvl6pPr marL="3335649" marR="0" lvl="5"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6pPr>
            <a:lvl7pPr marL="3891590" marR="0" lvl="6"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7pPr>
            <a:lvl8pPr marL="4447531" marR="0" lvl="7"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8pPr>
            <a:lvl9pPr marL="5003474" marR="0" lvl="8" indent="-277971" algn="l" rtl="0">
              <a:spcBef>
                <a:spcPts val="2407"/>
              </a:spcBef>
              <a:spcAft>
                <a:spcPts val="0"/>
              </a:spcAft>
              <a:buClr>
                <a:schemeClr val="dk1"/>
              </a:buClr>
              <a:buSzPts val="9900"/>
              <a:buFont typeface="Arial"/>
              <a:buNone/>
              <a:defRPr sz="12039"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97B4E4"/>
            </a:gs>
            <a:gs pos="50000">
              <a:srgbClr val="BFCFEC"/>
            </a:gs>
            <a:gs pos="100000">
              <a:srgbClr val="E0E8F4"/>
            </a:gs>
          </a:gsLst>
          <a:lin ang="5400000" scaled="0"/>
        </a:gra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530034" y="1585848"/>
            <a:ext cx="27540586" cy="6600032"/>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Clr>
                <a:schemeClr val="dk1"/>
              </a:buClr>
              <a:buSzPts val="48700"/>
              <a:buFont typeface="Calibri"/>
              <a:buNone/>
              <a:defRPr sz="487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530034" y="9240053"/>
            <a:ext cx="27540586" cy="26134293"/>
          </a:xfrm>
          <a:prstGeom prst="rect">
            <a:avLst/>
          </a:prstGeom>
          <a:noFill/>
          <a:ln>
            <a:noFill/>
          </a:ln>
        </p:spPr>
        <p:txBody>
          <a:bodyPr spcFirstLastPara="1" wrap="square" lIns="1006775" tIns="503375" rIns="1006775" bIns="503375" anchor="t" anchorCtr="0"/>
          <a:lstStyle>
            <a:lvl1pPr marL="457200" marR="0" lvl="0" indent="-2476500" algn="l" rtl="0">
              <a:spcBef>
                <a:spcPts val="7080"/>
              </a:spcBef>
              <a:spcAft>
                <a:spcPts val="0"/>
              </a:spcAft>
              <a:buClr>
                <a:schemeClr val="dk1"/>
              </a:buClr>
              <a:buSzPts val="35400"/>
              <a:buFont typeface="Arial"/>
              <a:buChar char="•"/>
              <a:defRPr sz="35400" b="0" i="0" u="none" strike="noStrike" cap="none">
                <a:solidFill>
                  <a:schemeClr val="dk1"/>
                </a:solidFill>
                <a:latin typeface="Calibri"/>
                <a:ea typeface="Calibri"/>
                <a:cs typeface="Calibri"/>
                <a:sym typeface="Calibri"/>
              </a:defRPr>
            </a:lvl1pPr>
            <a:lvl2pPr marL="914400" marR="0" lvl="1" indent="-2190750" algn="l" rtl="0">
              <a:spcBef>
                <a:spcPts val="6180"/>
              </a:spcBef>
              <a:spcAft>
                <a:spcPts val="0"/>
              </a:spcAft>
              <a:buClr>
                <a:schemeClr val="dk1"/>
              </a:buClr>
              <a:buSzPts val="30900"/>
              <a:buFont typeface="Arial"/>
              <a:buChar char="–"/>
              <a:defRPr sz="30900" b="0" i="0" u="none" strike="noStrike" cap="none">
                <a:solidFill>
                  <a:schemeClr val="dk1"/>
                </a:solidFill>
                <a:latin typeface="Calibri"/>
                <a:ea typeface="Calibri"/>
                <a:cs typeface="Calibri"/>
                <a:sym typeface="Calibri"/>
              </a:defRPr>
            </a:lvl2pPr>
            <a:lvl3pPr marL="1371600" marR="0" lvl="2" indent="-1911350" algn="l" rtl="0">
              <a:spcBef>
                <a:spcPts val="5300"/>
              </a:spcBef>
              <a:spcAft>
                <a:spcPts val="0"/>
              </a:spcAft>
              <a:buClr>
                <a:schemeClr val="dk1"/>
              </a:buClr>
              <a:buSzPts val="26500"/>
              <a:buFont typeface="Arial"/>
              <a:buChar char="•"/>
              <a:defRPr sz="26500" b="0" i="0" u="none" strike="noStrike" cap="none">
                <a:solidFill>
                  <a:schemeClr val="dk1"/>
                </a:solidFill>
                <a:latin typeface="Calibri"/>
                <a:ea typeface="Calibri"/>
                <a:cs typeface="Calibri"/>
                <a:sym typeface="Calibri"/>
              </a:defRPr>
            </a:lvl3pPr>
            <a:lvl4pPr marL="1828800" marR="0" lvl="3"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4pPr>
            <a:lvl5pPr marL="2286000" marR="0" lvl="4"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5pPr>
            <a:lvl6pPr marL="2743200" marR="0" lvl="5"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6pPr>
            <a:lvl7pPr marL="3200400" marR="0" lvl="6"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7pPr>
            <a:lvl8pPr marL="3657600" marR="0" lvl="7"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8pPr>
            <a:lvl9pPr marL="4114800" marR="0" lvl="8" indent="-1638300" algn="l" rtl="0">
              <a:spcBef>
                <a:spcPts val="4440"/>
              </a:spcBef>
              <a:spcAft>
                <a:spcPts val="0"/>
              </a:spcAft>
              <a:buClr>
                <a:schemeClr val="dk1"/>
              </a:buClr>
              <a:buSzPts val="22200"/>
              <a:buFont typeface="Arial"/>
              <a:buChar char="•"/>
              <a:defRPr sz="222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1530033" y="36703516"/>
            <a:ext cx="7140152" cy="2108341"/>
          </a:xfrm>
          <a:prstGeom prst="rect">
            <a:avLst/>
          </a:prstGeom>
          <a:noFill/>
          <a:ln>
            <a:noFill/>
          </a:ln>
        </p:spPr>
        <p:txBody>
          <a:bodyPr spcFirstLastPara="1" wrap="square" lIns="1006775" tIns="503375" rIns="1006775" bIns="503375" anchor="ctr" anchorCtr="0"/>
          <a:lstStyle>
            <a:lvl1pPr marR="0" lvl="0" algn="l"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10455225" y="36703516"/>
            <a:ext cx="9690205" cy="2108341"/>
          </a:xfrm>
          <a:prstGeom prst="rect">
            <a:avLst/>
          </a:prstGeom>
          <a:noFill/>
          <a:ln>
            <a:noFill/>
          </a:ln>
        </p:spPr>
        <p:txBody>
          <a:bodyPr spcFirstLastPara="1" wrap="square" lIns="1006775" tIns="503375" rIns="1006775" bIns="503375" anchor="ctr" anchorCtr="0"/>
          <a:lstStyle>
            <a:lvl1pPr marR="0" lvl="0" algn="ctr" rtl="0">
              <a:spcBef>
                <a:spcPts val="0"/>
              </a:spcBef>
              <a:spcAft>
                <a:spcPts val="0"/>
              </a:spcAft>
              <a:buSzPts val="1400"/>
              <a:buNone/>
              <a:defRPr sz="1617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416"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21930465" y="36703516"/>
            <a:ext cx="7140152" cy="2108341"/>
          </a:xfrm>
          <a:prstGeom prst="rect">
            <a:avLst/>
          </a:prstGeom>
          <a:noFill/>
          <a:ln>
            <a:noFill/>
          </a:ln>
        </p:spPr>
        <p:txBody>
          <a:bodyPr spcFirstLastPara="1" wrap="square" lIns="1006775" tIns="503375" rIns="1006775" bIns="503375" anchor="ctr" anchorCtr="0">
            <a:noAutofit/>
          </a:bodyPr>
          <a:lstStyle>
            <a:lvl1pPr marL="0" marR="0" lvl="0" indent="0" algn="r" rtl="0">
              <a:spcBef>
                <a:spcPts val="0"/>
              </a:spcBef>
              <a:buNone/>
              <a:defRPr sz="16172" b="0" i="0" u="none" strike="noStrike" cap="none">
                <a:solidFill>
                  <a:srgbClr val="888888"/>
                </a:solidFill>
                <a:latin typeface="Calibri"/>
                <a:ea typeface="Calibri"/>
                <a:cs typeface="Calibri"/>
                <a:sym typeface="Calibri"/>
              </a:defRPr>
            </a:lvl1pPr>
            <a:lvl2pPr marL="0" marR="0" lvl="1" indent="0" algn="r" rtl="0">
              <a:spcBef>
                <a:spcPts val="0"/>
              </a:spcBef>
              <a:buNone/>
              <a:defRPr sz="16172" b="0" i="0" u="none" strike="noStrike" cap="none">
                <a:solidFill>
                  <a:srgbClr val="888888"/>
                </a:solidFill>
                <a:latin typeface="Calibri"/>
                <a:ea typeface="Calibri"/>
                <a:cs typeface="Calibri"/>
                <a:sym typeface="Calibri"/>
              </a:defRPr>
            </a:lvl2pPr>
            <a:lvl3pPr marL="0" marR="0" lvl="2" indent="0" algn="r" rtl="0">
              <a:spcBef>
                <a:spcPts val="0"/>
              </a:spcBef>
              <a:buNone/>
              <a:defRPr sz="16172" b="0" i="0" u="none" strike="noStrike" cap="none">
                <a:solidFill>
                  <a:srgbClr val="888888"/>
                </a:solidFill>
                <a:latin typeface="Calibri"/>
                <a:ea typeface="Calibri"/>
                <a:cs typeface="Calibri"/>
                <a:sym typeface="Calibri"/>
              </a:defRPr>
            </a:lvl3pPr>
            <a:lvl4pPr marL="0" marR="0" lvl="3" indent="0" algn="r" rtl="0">
              <a:spcBef>
                <a:spcPts val="0"/>
              </a:spcBef>
              <a:buNone/>
              <a:defRPr sz="16172" b="0" i="0" u="none" strike="noStrike" cap="none">
                <a:solidFill>
                  <a:srgbClr val="888888"/>
                </a:solidFill>
                <a:latin typeface="Calibri"/>
                <a:ea typeface="Calibri"/>
                <a:cs typeface="Calibri"/>
                <a:sym typeface="Calibri"/>
              </a:defRPr>
            </a:lvl4pPr>
            <a:lvl5pPr marL="0" marR="0" lvl="4" indent="0" algn="r" rtl="0">
              <a:spcBef>
                <a:spcPts val="0"/>
              </a:spcBef>
              <a:buNone/>
              <a:defRPr sz="16172" b="0" i="0" u="none" strike="noStrike" cap="none">
                <a:solidFill>
                  <a:srgbClr val="888888"/>
                </a:solidFill>
                <a:latin typeface="Calibri"/>
                <a:ea typeface="Calibri"/>
                <a:cs typeface="Calibri"/>
                <a:sym typeface="Calibri"/>
              </a:defRPr>
            </a:lvl5pPr>
            <a:lvl6pPr marL="0" marR="0" lvl="5" indent="0" algn="r" rtl="0">
              <a:spcBef>
                <a:spcPts val="0"/>
              </a:spcBef>
              <a:buNone/>
              <a:defRPr sz="16172" b="0" i="0" u="none" strike="noStrike" cap="none">
                <a:solidFill>
                  <a:srgbClr val="888888"/>
                </a:solidFill>
                <a:latin typeface="Calibri"/>
                <a:ea typeface="Calibri"/>
                <a:cs typeface="Calibri"/>
                <a:sym typeface="Calibri"/>
              </a:defRPr>
            </a:lvl6pPr>
            <a:lvl7pPr marL="0" marR="0" lvl="6" indent="0" algn="r" rtl="0">
              <a:spcBef>
                <a:spcPts val="0"/>
              </a:spcBef>
              <a:buNone/>
              <a:defRPr sz="16172" b="0" i="0" u="none" strike="noStrike" cap="none">
                <a:solidFill>
                  <a:srgbClr val="888888"/>
                </a:solidFill>
                <a:latin typeface="Calibri"/>
                <a:ea typeface="Calibri"/>
                <a:cs typeface="Calibri"/>
                <a:sym typeface="Calibri"/>
              </a:defRPr>
            </a:lvl7pPr>
            <a:lvl8pPr marL="0" marR="0" lvl="7" indent="0" algn="r" rtl="0">
              <a:spcBef>
                <a:spcPts val="0"/>
              </a:spcBef>
              <a:buNone/>
              <a:defRPr sz="16172" b="0" i="0" u="none" strike="noStrike" cap="none">
                <a:solidFill>
                  <a:srgbClr val="888888"/>
                </a:solidFill>
                <a:latin typeface="Calibri"/>
                <a:ea typeface="Calibri"/>
                <a:cs typeface="Calibri"/>
                <a:sym typeface="Calibri"/>
              </a:defRPr>
            </a:lvl8pPr>
            <a:lvl9pPr marL="0" marR="0" lvl="8" indent="0" algn="r" rtl="0">
              <a:spcBef>
                <a:spcPts val="0"/>
              </a:spcBef>
              <a:buNone/>
              <a:defRPr sz="16172" b="0" i="0" u="none" strike="noStrike" cap="none">
                <a:solidFill>
                  <a:srgbClr val="888888"/>
                </a:solidFill>
                <a:latin typeface="Calibri"/>
                <a:ea typeface="Calibri"/>
                <a:cs typeface="Calibri"/>
                <a:sym typeface="Calibri"/>
              </a:defRPr>
            </a:lvl9pPr>
          </a:lstStyle>
          <a:p>
            <a:fld id="{00000000-1234-1234-1234-123412341234}" type="slidenum">
              <a:rPr lang="en-US" altLang="zh-TW" smtClean="0"/>
              <a:pPr/>
              <a:t>‹#›</a:t>
            </a:fld>
            <a:endParaRPr lang="zh-TW" alt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02"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B0F0"/>
            </a:gs>
            <a:gs pos="40000">
              <a:schemeClr val="bg2">
                <a:lumMod val="40000"/>
                <a:lumOff val="60000"/>
              </a:schemeClr>
            </a:gs>
            <a:gs pos="70000">
              <a:schemeClr val="bg2">
                <a:lumMod val="20000"/>
                <a:lumOff val="80000"/>
              </a:schemeClr>
            </a:gs>
            <a:gs pos="100000">
              <a:schemeClr val="accent1">
                <a:lumMod val="20000"/>
                <a:lumOff val="80000"/>
              </a:schemeClr>
            </a:gs>
          </a:gsLst>
          <a:lin ang="13500032" scaled="0"/>
        </a:gradFill>
        <a:effectLst/>
      </p:bgPr>
    </p:bg>
    <p:spTree>
      <p:nvGrpSpPr>
        <p:cNvPr id="1" name="Shape 128"/>
        <p:cNvGrpSpPr/>
        <p:nvPr/>
      </p:nvGrpSpPr>
      <p:grpSpPr>
        <a:xfrm>
          <a:off x="0" y="0"/>
          <a:ext cx="0" cy="0"/>
          <a:chOff x="0" y="0"/>
          <a:chExt cx="0" cy="0"/>
        </a:xfrm>
      </p:grpSpPr>
      <p:sp>
        <p:nvSpPr>
          <p:cNvPr id="129" name="Google Shape;129;p14"/>
          <p:cNvSpPr/>
          <p:nvPr/>
        </p:nvSpPr>
        <p:spPr>
          <a:xfrm>
            <a:off x="0" y="1"/>
            <a:ext cx="30600649" cy="39600188"/>
          </a:xfrm>
          <a:prstGeom prst="rect">
            <a:avLst/>
          </a:prstGeom>
          <a:solidFill>
            <a:srgbClr val="CCECFF"/>
          </a:solidFill>
          <a:ln>
            <a:noFill/>
          </a:ln>
        </p:spPr>
        <p:txBody>
          <a:bodyPr spcFirstLastPara="1" wrap="square" lIns="268025" tIns="133997" rIns="268025" bIns="133997" anchor="ctr" anchorCtr="0">
            <a:noAutofit/>
          </a:bodyPr>
          <a:lstStyle/>
          <a:p>
            <a:pPr algn="ctr"/>
            <a:endParaRPr lang="zh-TW" altLang="en-US" sz="2068" dirty="0">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Calibri"/>
            </a:endParaRPr>
          </a:p>
        </p:txBody>
      </p:sp>
      <p:sp>
        <p:nvSpPr>
          <p:cNvPr id="130" name="Google Shape;130;p14"/>
          <p:cNvSpPr/>
          <p:nvPr/>
        </p:nvSpPr>
        <p:spPr>
          <a:xfrm>
            <a:off x="1901233" y="9292520"/>
            <a:ext cx="13110454" cy="25493296"/>
          </a:xfrm>
          <a:prstGeom prst="roundRect">
            <a:avLst>
              <a:gd name="adj" fmla="val 4607"/>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1" name="Google Shape;131;p14"/>
          <p:cNvSpPr/>
          <p:nvPr/>
        </p:nvSpPr>
        <p:spPr>
          <a:xfrm>
            <a:off x="1901232" y="2326865"/>
            <a:ext cx="26839853" cy="6584411"/>
          </a:xfrm>
          <a:prstGeom prst="roundRect">
            <a:avLst>
              <a:gd name="adj" fmla="val 8720"/>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2" name="Google Shape;132;p14"/>
          <p:cNvSpPr txBox="1"/>
          <p:nvPr/>
        </p:nvSpPr>
        <p:spPr>
          <a:xfrm>
            <a:off x="960354" y="2735947"/>
            <a:ext cx="28721608" cy="6652802"/>
          </a:xfrm>
          <a:prstGeom prst="rect">
            <a:avLst/>
          </a:prstGeom>
          <a:noFill/>
          <a:ln>
            <a:noFill/>
          </a:ln>
        </p:spPr>
        <p:txBody>
          <a:bodyPr spcFirstLastPara="1" wrap="square" lIns="1224186" tIns="612078" rIns="1224186" bIns="612078" anchor="t" anchorCtr="0">
            <a:noAutofit/>
          </a:bodyPr>
          <a:lstStyle/>
          <a:p>
            <a:pPr lvl="1" indent="1006823" algn="just">
              <a:lnSpc>
                <a:spcPts val="5108"/>
              </a:lnSpc>
              <a:spcBef>
                <a:spcPts val="1758"/>
              </a:spcBef>
            </a:pP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由於太空探索、戰爭等議題越來越受到關注與討論，對於便宜的無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輔助之高適應性目標瞄準雲台的研究也日益重要。在許多應用領域中，如軍事、航太和無人系統等，準確地瞄準目標對於操作的成功至關重要。然而，傳統的目標瞄準系統大多依賴於全球定位系統（</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）來提供準確的位置資訊，在某些環境下，如地下通道、深山密林或敵方干擾等，</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信號可能受到嚴重干擾或完全無法使用。因此，開發一種無需</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輔助的高適應性目標瞄準雲台具有重要意義。本專題旨在研究和設計一種無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輔助的高適應性目標瞄準雲台系統，以克服</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信號受限的挑戰。透過本研究，我們期望能夠開發出一種可靠且高效的無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輔助目標瞄準雲台系統，對於太空探索、戰爭和其他領域的應用具有重要的實用價值。這將有助於提高操作人員的工作效率和任務執行能力，同時確保準確性和可靠性，以應對日益複雜和具有挑戰性的環境。</a:t>
            </a:r>
            <a:endParaRPr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35" name="Google Shape;135;p14"/>
          <p:cNvSpPr/>
          <p:nvPr/>
        </p:nvSpPr>
        <p:spPr>
          <a:xfrm>
            <a:off x="15414163" y="9292520"/>
            <a:ext cx="13326922" cy="25493296"/>
          </a:xfrm>
          <a:prstGeom prst="roundRect">
            <a:avLst>
              <a:gd name="adj" fmla="val 4607"/>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dirty="0">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54" name="Google Shape;154;p14"/>
          <p:cNvSpPr/>
          <p:nvPr/>
        </p:nvSpPr>
        <p:spPr>
          <a:xfrm>
            <a:off x="1901233" y="35208460"/>
            <a:ext cx="26839852" cy="3899349"/>
          </a:xfrm>
          <a:prstGeom prst="roundRect">
            <a:avLst>
              <a:gd name="adj" fmla="val 14029"/>
            </a:avLst>
          </a:prstGeom>
          <a:solidFill>
            <a:schemeClr val="lt1">
              <a:alpha val="60000"/>
            </a:schemeClr>
          </a:solidFill>
          <a:ln>
            <a:noFill/>
          </a:ln>
        </p:spPr>
        <p:txBody>
          <a:bodyPr spcFirstLastPara="1" wrap="square" lIns="379164" tIns="189567" rIns="379164" bIns="189567" anchor="ctr" anchorCtr="0">
            <a:noAutofit/>
          </a:bodyPr>
          <a:lstStyle/>
          <a:p>
            <a:pPr algn="ctr"/>
            <a:endParaRPr sz="2068">
              <a:solidFill>
                <a:schemeClr val="lt1"/>
              </a:solidFill>
              <a:latin typeface="Times New Roman" panose="02020603050405020304" pitchFamily="18" charset="0"/>
              <a:ea typeface="標楷體" panose="03000509000000000000" pitchFamily="65" charset="-120"/>
              <a:cs typeface="Times New Roman" panose="02020603050405020304" pitchFamily="18" charset="0"/>
              <a:sym typeface="Times New Roman"/>
            </a:endParaRPr>
          </a:p>
        </p:txBody>
      </p:sp>
      <p:sp>
        <p:nvSpPr>
          <p:cNvPr id="155" name="Google Shape;155;p14"/>
          <p:cNvSpPr txBox="1"/>
          <p:nvPr/>
        </p:nvSpPr>
        <p:spPr>
          <a:xfrm>
            <a:off x="1228769" y="35861588"/>
            <a:ext cx="28184777" cy="2593190"/>
          </a:xfrm>
          <a:prstGeom prst="rect">
            <a:avLst/>
          </a:prstGeom>
          <a:noFill/>
          <a:ln>
            <a:noFill/>
          </a:ln>
        </p:spPr>
        <p:txBody>
          <a:bodyPr spcFirstLastPara="1" wrap="square" lIns="1224186" tIns="612078" rIns="1224186" bIns="612078" anchor="t" anchorCtr="0">
            <a:noAutofit/>
          </a:bodyPr>
          <a:lstStyle/>
          <a:p>
            <a:pPr indent="1006823" algn="just">
              <a:lnSpc>
                <a:spcPts val="5108"/>
              </a:lnSpc>
            </a:pP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本研究針對無</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輔助的高適應性目標瞄準雲台進行了深入的探討和研究。透過結合鏡頭、影像辨識、</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IMU</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、雷射測距儀等技術</a:t>
            </a:r>
            <a:r>
              <a:rPr lang="zh-TW" altLang="en-US" sz="389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，我們實現</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了</a:t>
            </a:r>
            <a:r>
              <a:rPr lang="en-US" altLang="zh-TW"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2+1</a:t>
            </a:r>
            <a:r>
              <a:rPr lang="zh-TW" altLang="en-US" sz="3890"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種方法的目標瞄準方案。這些方法在追蹤動態目標和瞄準靜態目標方面預期可展現了優越的性能和潛力。</a:t>
            </a:r>
          </a:p>
        </p:txBody>
      </p:sp>
      <p:sp>
        <p:nvSpPr>
          <p:cNvPr id="156" name="Google Shape;156;p14"/>
          <p:cNvSpPr txBox="1"/>
          <p:nvPr/>
        </p:nvSpPr>
        <p:spPr>
          <a:xfrm>
            <a:off x="2106952" y="123480"/>
            <a:ext cx="26267772" cy="2067406"/>
          </a:xfrm>
          <a:prstGeom prst="rect">
            <a:avLst/>
          </a:prstGeom>
          <a:noFill/>
          <a:ln>
            <a:noFill/>
          </a:ln>
        </p:spPr>
        <p:txBody>
          <a:bodyPr spcFirstLastPara="1" wrap="square" lIns="1224186" tIns="612078" rIns="1224186" bIns="612078" anchor="ctr" anchorCtr="0">
            <a:noAutofit/>
          </a:bodyPr>
          <a:lstStyle/>
          <a:p>
            <a:pPr lvl="0" algn="ctr">
              <a:buClr>
                <a:schemeClr val="dk1"/>
              </a:buClr>
              <a:buSzPts val="6700"/>
            </a:pPr>
            <a:r>
              <a:rPr lang="zh-TW" altLang="en-US"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無</a:t>
            </a:r>
            <a:r>
              <a:rPr lang="en-US" altLang="zh-TW"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GPS</a:t>
            </a:r>
            <a:r>
              <a:rPr lang="zh-TW" altLang="en-US" sz="8146" dirty="0">
                <a:solidFill>
                  <a:schemeClr val="dk1"/>
                </a:solidFill>
                <a:latin typeface="Times New Roman" panose="02020603050405020304" pitchFamily="18" charset="0"/>
                <a:ea typeface="標楷體" panose="03000509000000000000" pitchFamily="65" charset="-120"/>
                <a:cs typeface="Times New Roman" panose="02020603050405020304" pitchFamily="18" charset="0"/>
                <a:sym typeface="Times New Roman"/>
              </a:rPr>
              <a:t>輔助之高適應性目標瞄準雲台</a:t>
            </a:r>
          </a:p>
        </p:txBody>
      </p:sp>
      <p:sp>
        <p:nvSpPr>
          <p:cNvPr id="41" name="文字方塊 40">
            <a:extLst>
              <a:ext uri="{FF2B5EF4-FFF2-40B4-BE49-F238E27FC236}">
                <a16:creationId xmlns:a16="http://schemas.microsoft.com/office/drawing/2014/main" id="{78DDCFC2-BD02-4417-BD67-0CD42BFB703C}"/>
              </a:ext>
            </a:extLst>
          </p:cNvPr>
          <p:cNvSpPr txBox="1"/>
          <p:nvPr/>
        </p:nvSpPr>
        <p:spPr>
          <a:xfrm>
            <a:off x="6168008" y="9428371"/>
            <a:ext cx="4569495"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系統架構與流程</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28" name="文字方塊 2"/>
          <p:cNvSpPr txBox="1">
            <a:spLocks noChangeArrowheads="1"/>
          </p:cNvSpPr>
          <p:nvPr/>
        </p:nvSpPr>
        <p:spPr bwMode="auto">
          <a:xfrm>
            <a:off x="2106952" y="14965000"/>
            <a:ext cx="12696590" cy="1259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1 </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系統架構圖</a:t>
            </a:r>
            <a:endPar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左為</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Rule-Based</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架構，右為影像辨識架構</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99" name="文字方塊 98">
            <a:extLst>
              <a:ext uri="{FF2B5EF4-FFF2-40B4-BE49-F238E27FC236}">
                <a16:creationId xmlns:a16="http://schemas.microsoft.com/office/drawing/2014/main" id="{78DDCFC2-BD02-4417-BD67-0CD42BFB703C}"/>
              </a:ext>
            </a:extLst>
          </p:cNvPr>
          <p:cNvSpPr txBox="1"/>
          <p:nvPr/>
        </p:nvSpPr>
        <p:spPr>
          <a:xfrm>
            <a:off x="15522366" y="9432900"/>
            <a:ext cx="13143828"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延伸專案 </a:t>
            </a:r>
            <a:r>
              <a:rPr lang="en-US" altLang="zh-TW" sz="4378" b="1"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臉部追蹤虛擬網路攝影機</a:t>
            </a:r>
            <a:r>
              <a:rPr lang="en-US" altLang="zh-TW" sz="4378" b="1" dirty="0">
                <a:latin typeface="Times New Roman" panose="02020603050405020304" pitchFamily="18" charset="0"/>
                <a:ea typeface="標楷體" panose="03000509000000000000" pitchFamily="65" charset="-120"/>
                <a:cs typeface="Times New Roman" panose="02020603050405020304" pitchFamily="18" charset="0"/>
              </a:rPr>
              <a:t>)</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05" name="文字方塊 2"/>
          <p:cNvSpPr txBox="1">
            <a:spLocks noChangeArrowheads="1"/>
          </p:cNvSpPr>
          <p:nvPr/>
        </p:nvSpPr>
        <p:spPr bwMode="auto">
          <a:xfrm>
            <a:off x="4360523" y="28745009"/>
            <a:ext cx="8547195" cy="56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1 Rule-Based</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架構計算資訊示意圖</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68" name="矩形 167"/>
          <p:cNvSpPr/>
          <p:nvPr/>
        </p:nvSpPr>
        <p:spPr>
          <a:xfrm>
            <a:off x="2235550" y="16224854"/>
            <a:ext cx="12434412" cy="7241919"/>
          </a:xfrm>
          <a:prstGeom prst="rect">
            <a:avLst/>
          </a:prstGeom>
        </p:spPr>
        <p:txBody>
          <a:bodyPr wrap="square">
            <a:spAutoFit/>
          </a:bodyPr>
          <a:lstStyle/>
          <a:p>
            <a:pPr indent="1006823">
              <a:lnSpc>
                <a:spcPts val="5108"/>
              </a:lnSpc>
            </a:pP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Rule-Based</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架構利用</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和雷射測距儀的資訊，實現對靜態目標的精確瞄準。根據</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資訊計算目標在空間中的位置，並設計控制策略使雲台追蹤目標位置。首先，透過</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和雲台資訊，我們可以計算出無人機對目標的方向單位向量；接著，我們將測距儀的資訊與之結合，以確定目標在</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內所處的位置；最後，我們利用這些資訊和</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IMU</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來反推出雲台應該轉動的方向。</a:t>
            </a:r>
          </a:p>
          <a:p>
            <a:pPr indent="1006823">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基於影像處理和辨識的目標定位算法，實現使用者框選目標後，系統能夠自動識別目標在影像中的位置。根據目標在影像中的位置，控制雲台的運動，使目標盡可能保持在影像中心。</a:t>
            </a:r>
            <a:endParaRPr lang="zh-TW"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72" name="矩形 171"/>
          <p:cNvSpPr/>
          <p:nvPr/>
        </p:nvSpPr>
        <p:spPr>
          <a:xfrm>
            <a:off x="22314678" y="18809779"/>
            <a:ext cx="5556648" cy="9193286"/>
          </a:xfrm>
          <a:prstGeom prst="rect">
            <a:avLst/>
          </a:prstGeom>
        </p:spPr>
        <p:txBody>
          <a:bodyPr wrap="square">
            <a:spAutoFit/>
          </a:bodyPr>
          <a:lstStyle/>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切換</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、解析度</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調整追蹤模式為一般追蹤 、穩定版追蹤</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調整追蹤範圍</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調整背景濾鏡為背景模糊、背景替換</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調整套用背景濾鏡與否的邊緣</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調整背景模糊程度</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調整背景替換濾鏡為自選單色或圖片</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是否啟用</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轉盤</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marL="555941" indent="-555941" algn="just">
              <a:lnSpc>
                <a:spcPts val="5108"/>
              </a:lnSpc>
              <a:buFont typeface="Arial" panose="020B0604020202020204" pitchFamily="34" charset="0"/>
              <a:buChar char="•"/>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調整</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轉盤燈光</a:t>
            </a:r>
          </a:p>
          <a:p>
            <a:pPr marL="416956" indent="-416956" algn="just">
              <a:buFont typeface="+mj-lt"/>
              <a:buAutoNum type="arabicPeriod"/>
            </a:pPr>
            <a:endParaRPr lang="zh-TW"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 name="文字方塊 5">
            <a:extLst>
              <a:ext uri="{FF2B5EF4-FFF2-40B4-BE49-F238E27FC236}">
                <a16:creationId xmlns:a16="http://schemas.microsoft.com/office/drawing/2014/main" id="{65476BC1-C63C-525D-CA01-D4059CE9453C}"/>
              </a:ext>
            </a:extLst>
          </p:cNvPr>
          <p:cNvSpPr txBox="1"/>
          <p:nvPr/>
        </p:nvSpPr>
        <p:spPr>
          <a:xfrm>
            <a:off x="8634122" y="2554797"/>
            <a:ext cx="13180214" cy="766044"/>
          </a:xfrm>
          <a:prstGeom prst="rect">
            <a:avLst/>
          </a:prstGeom>
          <a:noFill/>
        </p:spPr>
        <p:txBody>
          <a:bodyPr wrap="square">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sym typeface="Times New Roman"/>
              </a:rPr>
              <a:t>專案動機、目的</a:t>
            </a:r>
          </a:p>
        </p:txBody>
      </p:sp>
      <p:pic>
        <p:nvPicPr>
          <p:cNvPr id="16" name="圖片 15">
            <a:extLst>
              <a:ext uri="{FF2B5EF4-FFF2-40B4-BE49-F238E27FC236}">
                <a16:creationId xmlns:a16="http://schemas.microsoft.com/office/drawing/2014/main" id="{F07ACEA7-D37D-2297-99E9-7585526265F5}"/>
              </a:ext>
            </a:extLst>
          </p:cNvPr>
          <p:cNvPicPr>
            <a:picLocks noChangeAspect="1"/>
          </p:cNvPicPr>
          <p:nvPr/>
        </p:nvPicPr>
        <p:blipFill>
          <a:blip r:embed="rId3"/>
          <a:srcRect/>
          <a:stretch/>
        </p:blipFill>
        <p:spPr>
          <a:xfrm>
            <a:off x="16393174" y="10392176"/>
            <a:ext cx="11514303" cy="6476795"/>
          </a:xfrm>
          <a:prstGeom prst="rect">
            <a:avLst/>
          </a:prstGeom>
        </p:spPr>
      </p:pic>
      <p:sp>
        <p:nvSpPr>
          <p:cNvPr id="17" name="文字方塊 2">
            <a:extLst>
              <a:ext uri="{FF2B5EF4-FFF2-40B4-BE49-F238E27FC236}">
                <a16:creationId xmlns:a16="http://schemas.microsoft.com/office/drawing/2014/main" id="{C8BBE775-2EFF-0797-6E99-7B23D529A364}"/>
              </a:ext>
            </a:extLst>
          </p:cNvPr>
          <p:cNvSpPr txBox="1">
            <a:spLocks noChangeArrowheads="1"/>
          </p:cNvSpPr>
          <p:nvPr/>
        </p:nvSpPr>
        <p:spPr bwMode="auto">
          <a:xfrm>
            <a:off x="18326746" y="16949811"/>
            <a:ext cx="7334956" cy="562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algn="ctr" defTabSz="1111884"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4</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操作介面 及 背景模糊濾鏡</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0" name="文字方塊 2">
            <a:extLst>
              <a:ext uri="{FF2B5EF4-FFF2-40B4-BE49-F238E27FC236}">
                <a16:creationId xmlns:a16="http://schemas.microsoft.com/office/drawing/2014/main" id="{D0022248-4ECA-6312-ED4B-ABF2D34E4748}"/>
              </a:ext>
            </a:extLst>
          </p:cNvPr>
          <p:cNvSpPr txBox="1">
            <a:spLocks noChangeArrowheads="1"/>
          </p:cNvSpPr>
          <p:nvPr/>
        </p:nvSpPr>
        <p:spPr bwMode="auto">
          <a:xfrm>
            <a:off x="2634132" y="32962148"/>
            <a:ext cx="11687192" cy="1625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1186" tIns="55593" rIns="111186" bIns="55593" numCol="1" anchor="t" anchorCtr="0" compatLnSpc="1">
            <a:prstTxWarp prst="textNoShape">
              <a:avLst/>
            </a:prstTxWarp>
          </a:bodyPr>
          <a:lstStyle/>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2</a:t>
            </a: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影像辨識架構實驗截圖</a:t>
            </a:r>
            <a:endParaRPr lang="en-US" altLang="zh-TW"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lvl="0" algn="ctr" eaLnBrk="0" fontAlgn="base" hangingPunct="0">
              <a:spcBef>
                <a:spcPct val="0"/>
              </a:spcBef>
              <a:spcAft>
                <a:spcPct val="0"/>
              </a:spcAft>
              <a:buClrTx/>
            </a:pPr>
            <a:r>
              <a:rPr lang="zh-TW" altLang="en-US" sz="3405"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左圖為鎖定前由使用者指定的目標 右圖為鎖定後相機根據該物件在影像之位置轉動</a:t>
            </a:r>
            <a:endParaRPr lang="zh-TW" altLang="zh-TW" sz="6566"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1" name="矩形 20">
            <a:extLst>
              <a:ext uri="{FF2B5EF4-FFF2-40B4-BE49-F238E27FC236}">
                <a16:creationId xmlns:a16="http://schemas.microsoft.com/office/drawing/2014/main" id="{F9B80A16-8BFB-104C-AFE6-1DA9B2115416}"/>
              </a:ext>
            </a:extLst>
          </p:cNvPr>
          <p:cNvSpPr/>
          <p:nvPr/>
        </p:nvSpPr>
        <p:spPr>
          <a:xfrm>
            <a:off x="17096996" y="33822899"/>
            <a:ext cx="3665151" cy="616323"/>
          </a:xfrm>
          <a:prstGeom prst="rect">
            <a:avLst/>
          </a:prstGeom>
        </p:spPr>
        <p:txBody>
          <a:bodyPr wrap="square">
            <a:spAutoFit/>
          </a:bodyPr>
          <a:lstStyle/>
          <a:p>
            <a:pPr algn="ct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5</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轉盤</a:t>
            </a:r>
            <a:endParaRPr lang="zh-TW" altLang="en-US" sz="3405"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2" name="文字方塊 21">
            <a:extLst>
              <a:ext uri="{FF2B5EF4-FFF2-40B4-BE49-F238E27FC236}">
                <a16:creationId xmlns:a16="http://schemas.microsoft.com/office/drawing/2014/main" id="{26FBC740-7166-5A0C-A994-2E718B8E8E20}"/>
              </a:ext>
            </a:extLst>
          </p:cNvPr>
          <p:cNvSpPr txBox="1"/>
          <p:nvPr/>
        </p:nvSpPr>
        <p:spPr>
          <a:xfrm>
            <a:off x="23169372" y="17900776"/>
            <a:ext cx="3858852" cy="766044"/>
          </a:xfrm>
          <a:prstGeom prst="rect">
            <a:avLst/>
          </a:prstGeom>
          <a:noFill/>
        </p:spPr>
        <p:txBody>
          <a:bodyPr wrap="square" rtlCol="0">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rPr>
              <a:t>可進行操作</a:t>
            </a:r>
            <a:endParaRPr lang="zh-TW" altLang="en-US" sz="2188" b="1"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6" name="文字方塊 25">
            <a:extLst>
              <a:ext uri="{FF2B5EF4-FFF2-40B4-BE49-F238E27FC236}">
                <a16:creationId xmlns:a16="http://schemas.microsoft.com/office/drawing/2014/main" id="{CB35B8C2-2B5A-FFEF-6973-E1C14357E1FB}"/>
              </a:ext>
            </a:extLst>
          </p:cNvPr>
          <p:cNvSpPr txBox="1"/>
          <p:nvPr/>
        </p:nvSpPr>
        <p:spPr>
          <a:xfrm>
            <a:off x="8634121" y="35438847"/>
            <a:ext cx="13180214" cy="766044"/>
          </a:xfrm>
          <a:prstGeom prst="rect">
            <a:avLst/>
          </a:prstGeom>
          <a:noFill/>
        </p:spPr>
        <p:txBody>
          <a:bodyPr wrap="square">
            <a:spAutoFit/>
          </a:bodyPr>
          <a:lstStyle/>
          <a:p>
            <a:pPr algn="ctr"/>
            <a:r>
              <a:rPr lang="zh-TW" altLang="en-US" sz="4378" b="1" dirty="0">
                <a:latin typeface="Times New Roman" panose="02020603050405020304" pitchFamily="18" charset="0"/>
                <a:ea typeface="標楷體" panose="03000509000000000000" pitchFamily="65" charset="-120"/>
                <a:cs typeface="Times New Roman" panose="02020603050405020304" pitchFamily="18" charset="0"/>
                <a:sym typeface="Times New Roman"/>
              </a:rPr>
              <a:t>總結</a:t>
            </a:r>
          </a:p>
        </p:txBody>
      </p:sp>
      <p:pic>
        <p:nvPicPr>
          <p:cNvPr id="1026" name="Picture 2">
            <a:extLst>
              <a:ext uri="{FF2B5EF4-FFF2-40B4-BE49-F238E27FC236}">
                <a16:creationId xmlns:a16="http://schemas.microsoft.com/office/drawing/2014/main" id="{FA32603B-D472-D33D-B404-06EB3DBA43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2714" y="11520235"/>
            <a:ext cx="6042407" cy="31607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94B12BA-57A9-4D22-7006-2C44DC9094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92554" y="11520235"/>
            <a:ext cx="6610988" cy="3160770"/>
          </a:xfrm>
          <a:prstGeom prst="rect">
            <a:avLst/>
          </a:prstGeom>
          <a:noFill/>
          <a:extLst>
            <a:ext uri="{909E8E84-426E-40DD-AFC4-6F175D3DCCD1}">
              <a14:hiddenFill xmlns:a14="http://schemas.microsoft.com/office/drawing/2010/main">
                <a:solidFill>
                  <a:srgbClr val="FFFFFF"/>
                </a:solidFill>
              </a14:hiddenFill>
            </a:ext>
          </a:extLst>
        </p:spPr>
      </p:pic>
      <p:pic>
        <p:nvPicPr>
          <p:cNvPr id="4" name="圖片 3">
            <a:extLst>
              <a:ext uri="{FF2B5EF4-FFF2-40B4-BE49-F238E27FC236}">
                <a16:creationId xmlns:a16="http://schemas.microsoft.com/office/drawing/2014/main" id="{FAA0B52C-2548-CD6E-71F5-5027295526F7}"/>
              </a:ext>
            </a:extLst>
          </p:cNvPr>
          <p:cNvPicPr>
            <a:picLocks noChangeAspect="1"/>
          </p:cNvPicPr>
          <p:nvPr/>
        </p:nvPicPr>
        <p:blipFill>
          <a:blip r:embed="rId6"/>
          <a:stretch>
            <a:fillRect/>
          </a:stretch>
        </p:blipFill>
        <p:spPr>
          <a:xfrm>
            <a:off x="4360523" y="23547216"/>
            <a:ext cx="8547195" cy="5043311"/>
          </a:xfrm>
          <a:prstGeom prst="rect">
            <a:avLst/>
          </a:prstGeom>
        </p:spPr>
      </p:pic>
      <p:pic>
        <p:nvPicPr>
          <p:cNvPr id="7" name="圖片 6">
            <a:extLst>
              <a:ext uri="{FF2B5EF4-FFF2-40B4-BE49-F238E27FC236}">
                <a16:creationId xmlns:a16="http://schemas.microsoft.com/office/drawing/2014/main" id="{6417EB92-652F-558F-8239-76C0A752D416}"/>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57927" y="29645100"/>
            <a:ext cx="4853352" cy="3317048"/>
          </a:xfrm>
          <a:prstGeom prst="rect">
            <a:avLst/>
          </a:prstGeom>
          <a:noFill/>
          <a:ln>
            <a:noFill/>
          </a:ln>
        </p:spPr>
      </p:pic>
      <p:pic>
        <p:nvPicPr>
          <p:cNvPr id="8" name="圖片 7">
            <a:extLst>
              <a:ext uri="{FF2B5EF4-FFF2-40B4-BE49-F238E27FC236}">
                <a16:creationId xmlns:a16="http://schemas.microsoft.com/office/drawing/2014/main" id="{9FC76340-3FC4-92C6-7729-800314ED6846}"/>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67972" y="29631402"/>
            <a:ext cx="4853352" cy="3327171"/>
          </a:xfrm>
          <a:prstGeom prst="rect">
            <a:avLst/>
          </a:prstGeom>
          <a:noFill/>
          <a:ln>
            <a:noFill/>
          </a:ln>
        </p:spPr>
      </p:pic>
      <p:sp>
        <p:nvSpPr>
          <p:cNvPr id="9" name="矩形 8">
            <a:extLst>
              <a:ext uri="{FF2B5EF4-FFF2-40B4-BE49-F238E27FC236}">
                <a16:creationId xmlns:a16="http://schemas.microsoft.com/office/drawing/2014/main" id="{03FCD531-D2CD-5F56-91C5-6A36D8A8AE84}"/>
              </a:ext>
            </a:extLst>
          </p:cNvPr>
          <p:cNvSpPr/>
          <p:nvPr/>
        </p:nvSpPr>
        <p:spPr>
          <a:xfrm>
            <a:off x="15907353" y="18031267"/>
            <a:ext cx="5663124" cy="8549969"/>
          </a:xfrm>
          <a:prstGeom prst="rect">
            <a:avLst/>
          </a:prstGeom>
        </p:spPr>
        <p:txBody>
          <a:bodyPr wrap="square">
            <a:spAutoFit/>
          </a:bodyPr>
          <a:lstStyle/>
          <a:p>
            <a:pPr indent="1006823">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從影像追蹤目標瞄準雲台延伸到基於人臉辨識的應用，是將原有的目標定位技術擴展至更廣泛的場景，特別適用於日常生活中的情境。這種擴展的應用尤其在網路會議和線上直播領域具有潛力。</a:t>
            </a:r>
            <a:endPar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endParaRPr>
          </a:p>
          <a:p>
            <a:pPr indent="1006823">
              <a:lnSpc>
                <a:spcPts val="5108"/>
              </a:lnSpc>
            </a:pP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用戶可以使用普通的</a:t>
            </a:r>
            <a:r>
              <a:rPr lang="en-US" altLang="zh-TW" sz="3890" kern="100" dirty="0">
                <a:latin typeface="Times New Roman" panose="02020603050405020304" pitchFamily="18" charset="0"/>
                <a:ea typeface="標楷體" panose="03000509000000000000" pitchFamily="65" charset="-120"/>
                <a:cs typeface="Times New Roman" panose="02020603050405020304" pitchFamily="18" charset="0"/>
              </a:rPr>
              <a:t>webcam</a:t>
            </a:r>
            <a:r>
              <a:rPr lang="zh-TW" altLang="en-US" sz="3890" kern="100" dirty="0">
                <a:latin typeface="Times New Roman" panose="02020603050405020304" pitchFamily="18" charset="0"/>
                <a:ea typeface="標楷體" panose="03000509000000000000" pitchFamily="65" charset="-120"/>
                <a:cs typeface="Times New Roman" panose="02020603050405020304" pitchFamily="18" charset="0"/>
              </a:rPr>
              <a:t>，透過此專案處理，實現臉部追蹤效果，讓用戶在鏡頭前移動時，仍能保持在畫面中央。</a:t>
            </a:r>
          </a:p>
        </p:txBody>
      </p:sp>
      <p:sp>
        <p:nvSpPr>
          <p:cNvPr id="14" name="矩形 13">
            <a:extLst>
              <a:ext uri="{FF2B5EF4-FFF2-40B4-BE49-F238E27FC236}">
                <a16:creationId xmlns:a16="http://schemas.microsoft.com/office/drawing/2014/main" id="{63775F58-1A55-9AEB-4969-CCA795119E35}"/>
              </a:ext>
            </a:extLst>
          </p:cNvPr>
          <p:cNvSpPr/>
          <p:nvPr/>
        </p:nvSpPr>
        <p:spPr>
          <a:xfrm>
            <a:off x="22739155" y="33827145"/>
            <a:ext cx="5205352" cy="616323"/>
          </a:xfrm>
          <a:prstGeom prst="rect">
            <a:avLst/>
          </a:prstGeom>
        </p:spPr>
        <p:txBody>
          <a:bodyPr wrap="square">
            <a:spAutoFit/>
          </a:bodyPr>
          <a:lstStyle/>
          <a:p>
            <a:pPr algn="ct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圖</a:t>
            </a:r>
            <a:r>
              <a:rPr lang="en-US" altLang="zh-TW" sz="3405" kern="100" dirty="0">
                <a:latin typeface="Times New Roman" panose="02020603050405020304" pitchFamily="18" charset="0"/>
                <a:ea typeface="標楷體" panose="03000509000000000000" pitchFamily="65" charset="-120"/>
                <a:cs typeface="Times New Roman" panose="02020603050405020304" pitchFamily="18" charset="0"/>
              </a:rPr>
              <a:t>6</a:t>
            </a:r>
            <a:r>
              <a:rPr lang="zh-TW" altLang="en-US" sz="3405" kern="100" dirty="0">
                <a:latin typeface="Times New Roman" panose="02020603050405020304" pitchFamily="18" charset="0"/>
                <a:ea typeface="標楷體" panose="03000509000000000000" pitchFamily="65" charset="-120"/>
                <a:cs typeface="Times New Roman" panose="02020603050405020304" pitchFamily="18" charset="0"/>
              </a:rPr>
              <a:t> 輸出畫面到會議軟體</a:t>
            </a:r>
            <a:endParaRPr lang="zh-TW" altLang="en-US" sz="3405"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3" name="圖片 2">
            <a:extLst>
              <a:ext uri="{FF2B5EF4-FFF2-40B4-BE49-F238E27FC236}">
                <a16:creationId xmlns:a16="http://schemas.microsoft.com/office/drawing/2014/main" id="{3CFDD501-8E5F-EF49-D0C7-85084BC5C168}"/>
              </a:ext>
            </a:extLst>
          </p:cNvPr>
          <p:cNvPicPr>
            <a:picLocks noChangeAspect="1"/>
          </p:cNvPicPr>
          <p:nvPr/>
        </p:nvPicPr>
        <p:blipFill>
          <a:blip r:embed="rId9"/>
          <a:stretch>
            <a:fillRect/>
          </a:stretch>
        </p:blipFill>
        <p:spPr>
          <a:xfrm>
            <a:off x="15981970" y="27671669"/>
            <a:ext cx="5960608" cy="5960608"/>
          </a:xfrm>
          <a:prstGeom prst="rect">
            <a:avLst/>
          </a:prstGeom>
        </p:spPr>
      </p:pic>
      <p:pic>
        <p:nvPicPr>
          <p:cNvPr id="11" name="圖片 10">
            <a:extLst>
              <a:ext uri="{FF2B5EF4-FFF2-40B4-BE49-F238E27FC236}">
                <a16:creationId xmlns:a16="http://schemas.microsoft.com/office/drawing/2014/main" id="{11955689-05E0-26BA-692A-531DA4AA8AD7}"/>
              </a:ext>
            </a:extLst>
          </p:cNvPr>
          <p:cNvPicPr>
            <a:picLocks noChangeAspect="1"/>
          </p:cNvPicPr>
          <p:nvPr/>
        </p:nvPicPr>
        <p:blipFill>
          <a:blip r:embed="rId10"/>
          <a:srcRect/>
          <a:stretch/>
        </p:blipFill>
        <p:spPr>
          <a:xfrm>
            <a:off x="22157562" y="28860821"/>
            <a:ext cx="6368538" cy="3582303"/>
          </a:xfrm>
          <a:prstGeom prst="rect">
            <a:avLst/>
          </a:prstGeom>
        </p:spPr>
      </p:pic>
    </p:spTree>
  </p:cSld>
  <p:clrMapOvr>
    <a:masterClrMapping/>
  </p:clrMapOvr>
</p:sld>
</file>

<file path=ppt/theme/theme1.xml><?xml version="1.0" encoding="utf-8"?>
<a:theme xmlns:a="http://schemas.openxmlformats.org/drawingml/2006/main" name="Office 佈景主題">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2609</TotalTime>
  <Words>697</Words>
  <Application>Microsoft Office PowerPoint</Application>
  <PresentationFormat>自訂</PresentationFormat>
  <Paragraphs>30</Paragraphs>
  <Slides>1</Slides>
  <Notes>1</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vt:i4>
      </vt:variant>
    </vt:vector>
  </HeadingPairs>
  <TitlesOfParts>
    <vt:vector size="5" baseType="lpstr">
      <vt:lpstr>Arial</vt:lpstr>
      <vt:lpstr>Calibri</vt:lpstr>
      <vt:lpstr>Times New Roman</vt:lpstr>
      <vt:lpstr>Office 佈景主題</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賴宏訓</dc:creator>
  <cp:lastModifiedBy>Daniel BUBU</cp:lastModifiedBy>
  <cp:revision>124</cp:revision>
  <cp:lastPrinted>2023-10-08T16:46:55Z</cp:lastPrinted>
  <dcterms:modified xsi:type="dcterms:W3CDTF">2023-11-17T01:27:50Z</dcterms:modified>
</cp:coreProperties>
</file>